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0" r:id="rId4"/>
    <p:sldId id="261" r:id="rId5"/>
    <p:sldId id="262" r:id="rId6"/>
    <p:sldId id="264" r:id="rId7"/>
    <p:sldId id="258" r:id="rId8"/>
    <p:sldId id="263" r:id="rId9"/>
    <p:sldId id="259" r:id="rId10"/>
    <p:sldId id="265" r:id="rId11"/>
    <p:sldId id="269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2"/>
    <p:restoredTop sz="94444"/>
  </p:normalViewPr>
  <p:slideViewPr>
    <p:cSldViewPr snapToGrid="0" snapToObjects="1">
      <p:cViewPr>
        <p:scale>
          <a:sx n="90" d="100"/>
          <a:sy n="90" d="100"/>
        </p:scale>
        <p:origin x="144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2553F0-C164-6D4A-A18F-357BBEC9574D}" type="doc">
      <dgm:prSet loTypeId="urn:microsoft.com/office/officeart/2005/8/layout/chevron1" loCatId="" qsTypeId="urn:microsoft.com/office/officeart/2005/8/quickstyle/simple4" qsCatId="simple" csTypeId="urn:microsoft.com/office/officeart/2005/8/colors/accent5_4" csCatId="accent5" phldr="1"/>
      <dgm:spPr/>
    </dgm:pt>
    <dgm:pt modelId="{8D213EAE-A140-2D4B-BE5C-044BDB6FC22D}">
      <dgm:prSet phldrT="[Text]"/>
      <dgm:spPr/>
      <dgm:t>
        <a:bodyPr/>
        <a:lstStyle/>
        <a:p>
          <a:r>
            <a:rPr lang="en-US" dirty="0" smtClean="0"/>
            <a:t>Joint Framework</a:t>
          </a:r>
          <a:endParaRPr lang="en-US" dirty="0"/>
        </a:p>
      </dgm:t>
    </dgm:pt>
    <dgm:pt modelId="{3C10D523-3BCE-674F-82C1-D0FD31D362EA}" type="parTrans" cxnId="{99787B89-7F48-5549-98E5-C7E08F4F07B2}">
      <dgm:prSet/>
      <dgm:spPr/>
      <dgm:t>
        <a:bodyPr/>
        <a:lstStyle/>
        <a:p>
          <a:endParaRPr lang="en-US"/>
        </a:p>
      </dgm:t>
    </dgm:pt>
    <dgm:pt modelId="{18118D5F-F5EA-A844-A836-92D02785C22B}" type="sibTrans" cxnId="{99787B89-7F48-5549-98E5-C7E08F4F07B2}">
      <dgm:prSet/>
      <dgm:spPr/>
      <dgm:t>
        <a:bodyPr/>
        <a:lstStyle/>
        <a:p>
          <a:endParaRPr lang="en-US"/>
        </a:p>
      </dgm:t>
    </dgm:pt>
    <dgm:pt modelId="{FFB8B509-6512-8342-97BD-D03247C54E3E}">
      <dgm:prSet phldrT="[Text]"/>
      <dgm:spPr/>
      <dgm:t>
        <a:bodyPr/>
        <a:lstStyle/>
        <a:p>
          <a:r>
            <a:rPr lang="en-US" dirty="0" smtClean="0"/>
            <a:t>Measurements in MONROE</a:t>
          </a:r>
          <a:endParaRPr lang="en-US" dirty="0"/>
        </a:p>
      </dgm:t>
    </dgm:pt>
    <dgm:pt modelId="{08B16928-2627-1046-9E2D-AB50EF5D8F31}" type="parTrans" cxnId="{91B7135A-3CA3-574D-AE36-0F538DE47B13}">
      <dgm:prSet/>
      <dgm:spPr/>
      <dgm:t>
        <a:bodyPr/>
        <a:lstStyle/>
        <a:p>
          <a:endParaRPr lang="en-US"/>
        </a:p>
      </dgm:t>
    </dgm:pt>
    <dgm:pt modelId="{A0FB3D6C-1844-0F40-850C-32BBF6EEB1DF}" type="sibTrans" cxnId="{91B7135A-3CA3-574D-AE36-0F538DE47B13}">
      <dgm:prSet/>
      <dgm:spPr/>
      <dgm:t>
        <a:bodyPr/>
        <a:lstStyle/>
        <a:p>
          <a:endParaRPr lang="en-US"/>
        </a:p>
      </dgm:t>
    </dgm:pt>
    <dgm:pt modelId="{DCF9C9C1-6DD4-734E-A535-D5C72E41797A}">
      <dgm:prSet phldrT="[Text]"/>
      <dgm:spPr/>
      <dgm:t>
        <a:bodyPr/>
        <a:lstStyle/>
        <a:p>
          <a:r>
            <a:rPr lang="en-US" dirty="0" smtClean="0"/>
            <a:t>Data Analysis</a:t>
          </a:r>
          <a:endParaRPr lang="en-US" dirty="0"/>
        </a:p>
      </dgm:t>
    </dgm:pt>
    <dgm:pt modelId="{818068A4-D9D5-E14B-9EFC-08DFF8127D4C}" type="parTrans" cxnId="{DF55F3B3-EF07-6E4D-B50D-7120F0BC64A4}">
      <dgm:prSet/>
      <dgm:spPr/>
      <dgm:t>
        <a:bodyPr/>
        <a:lstStyle/>
        <a:p>
          <a:endParaRPr lang="en-US"/>
        </a:p>
      </dgm:t>
    </dgm:pt>
    <dgm:pt modelId="{86C31EFA-4469-764D-8909-9A141B1622B8}" type="sibTrans" cxnId="{DF55F3B3-EF07-6E4D-B50D-7120F0BC64A4}">
      <dgm:prSet/>
      <dgm:spPr/>
      <dgm:t>
        <a:bodyPr/>
        <a:lstStyle/>
        <a:p>
          <a:endParaRPr lang="en-US"/>
        </a:p>
      </dgm:t>
    </dgm:pt>
    <dgm:pt modelId="{8D83416A-DB6B-1645-BBC5-EF5253F15895}" type="pres">
      <dgm:prSet presAssocID="{322553F0-C164-6D4A-A18F-357BBEC9574D}" presName="Name0" presStyleCnt="0">
        <dgm:presLayoutVars>
          <dgm:dir/>
          <dgm:animLvl val="lvl"/>
          <dgm:resizeHandles val="exact"/>
        </dgm:presLayoutVars>
      </dgm:prSet>
      <dgm:spPr/>
    </dgm:pt>
    <dgm:pt modelId="{3AAC82FA-307A-0C45-BBDC-7AA8A40B5094}" type="pres">
      <dgm:prSet presAssocID="{8D213EAE-A140-2D4B-BE5C-044BDB6FC2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AE460D-BB83-DA49-987E-3E6E7279F183}" type="pres">
      <dgm:prSet presAssocID="{18118D5F-F5EA-A844-A836-92D02785C22B}" presName="parTxOnlySpace" presStyleCnt="0"/>
      <dgm:spPr/>
    </dgm:pt>
    <dgm:pt modelId="{5E927841-BDDE-DE43-B794-D4870E3EFCBC}" type="pres">
      <dgm:prSet presAssocID="{FFB8B509-6512-8342-97BD-D03247C54E3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CF7F630-6408-DF48-B520-22820B370C12}" type="pres">
      <dgm:prSet presAssocID="{A0FB3D6C-1844-0F40-850C-32BBF6EEB1DF}" presName="parTxOnlySpace" presStyleCnt="0"/>
      <dgm:spPr/>
    </dgm:pt>
    <dgm:pt modelId="{9E302F3B-BDA3-4141-BA49-6F75BAEAAD34}" type="pres">
      <dgm:prSet presAssocID="{DCF9C9C1-6DD4-734E-A535-D5C72E41797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DE317E-1F14-704F-8E75-7CE3150386ED}" type="presOf" srcId="{322553F0-C164-6D4A-A18F-357BBEC9574D}" destId="{8D83416A-DB6B-1645-BBC5-EF5253F15895}" srcOrd="0" destOrd="0" presId="urn:microsoft.com/office/officeart/2005/8/layout/chevron1"/>
    <dgm:cxn modelId="{91B7135A-3CA3-574D-AE36-0F538DE47B13}" srcId="{322553F0-C164-6D4A-A18F-357BBEC9574D}" destId="{FFB8B509-6512-8342-97BD-D03247C54E3E}" srcOrd="1" destOrd="0" parTransId="{08B16928-2627-1046-9E2D-AB50EF5D8F31}" sibTransId="{A0FB3D6C-1844-0F40-850C-32BBF6EEB1DF}"/>
    <dgm:cxn modelId="{9C3C369D-2B61-0D4B-8597-74544F8A1787}" type="presOf" srcId="{FFB8B509-6512-8342-97BD-D03247C54E3E}" destId="{5E927841-BDDE-DE43-B794-D4870E3EFCBC}" srcOrd="0" destOrd="0" presId="urn:microsoft.com/office/officeart/2005/8/layout/chevron1"/>
    <dgm:cxn modelId="{DF55F3B3-EF07-6E4D-B50D-7120F0BC64A4}" srcId="{322553F0-C164-6D4A-A18F-357BBEC9574D}" destId="{DCF9C9C1-6DD4-734E-A535-D5C72E41797A}" srcOrd="2" destOrd="0" parTransId="{818068A4-D9D5-E14B-9EFC-08DFF8127D4C}" sibTransId="{86C31EFA-4469-764D-8909-9A141B1622B8}"/>
    <dgm:cxn modelId="{99787B89-7F48-5549-98E5-C7E08F4F07B2}" srcId="{322553F0-C164-6D4A-A18F-357BBEC9574D}" destId="{8D213EAE-A140-2D4B-BE5C-044BDB6FC22D}" srcOrd="0" destOrd="0" parTransId="{3C10D523-3BCE-674F-82C1-D0FD31D362EA}" sibTransId="{18118D5F-F5EA-A844-A836-92D02785C22B}"/>
    <dgm:cxn modelId="{C6B906A2-BA0D-BB4F-BE8F-C69FE1FEB478}" type="presOf" srcId="{8D213EAE-A140-2D4B-BE5C-044BDB6FC22D}" destId="{3AAC82FA-307A-0C45-BBDC-7AA8A40B5094}" srcOrd="0" destOrd="0" presId="urn:microsoft.com/office/officeart/2005/8/layout/chevron1"/>
    <dgm:cxn modelId="{3F59302A-B43D-B948-8ED1-69F27552B407}" type="presOf" srcId="{DCF9C9C1-6DD4-734E-A535-D5C72E41797A}" destId="{9E302F3B-BDA3-4141-BA49-6F75BAEAAD34}" srcOrd="0" destOrd="0" presId="urn:microsoft.com/office/officeart/2005/8/layout/chevron1"/>
    <dgm:cxn modelId="{DDC2114D-87D6-AA4A-9E54-D663B73ADA44}" type="presParOf" srcId="{8D83416A-DB6B-1645-BBC5-EF5253F15895}" destId="{3AAC82FA-307A-0C45-BBDC-7AA8A40B5094}" srcOrd="0" destOrd="0" presId="urn:microsoft.com/office/officeart/2005/8/layout/chevron1"/>
    <dgm:cxn modelId="{656B54E8-7F80-F140-968F-C7D8756CDBF2}" type="presParOf" srcId="{8D83416A-DB6B-1645-BBC5-EF5253F15895}" destId="{64AE460D-BB83-DA49-987E-3E6E7279F183}" srcOrd="1" destOrd="0" presId="urn:microsoft.com/office/officeart/2005/8/layout/chevron1"/>
    <dgm:cxn modelId="{5AD62268-3358-0C46-95C8-08F6A5A4E80E}" type="presParOf" srcId="{8D83416A-DB6B-1645-BBC5-EF5253F15895}" destId="{5E927841-BDDE-DE43-B794-D4870E3EFCBC}" srcOrd="2" destOrd="0" presId="urn:microsoft.com/office/officeart/2005/8/layout/chevron1"/>
    <dgm:cxn modelId="{ECE26C1F-42B4-874C-824A-D974D5988620}" type="presParOf" srcId="{8D83416A-DB6B-1645-BBC5-EF5253F15895}" destId="{8CF7F630-6408-DF48-B520-22820B370C12}" srcOrd="3" destOrd="0" presId="urn:microsoft.com/office/officeart/2005/8/layout/chevron1"/>
    <dgm:cxn modelId="{308BC753-1BF0-BB48-80C7-16F44B29E1F7}" type="presParOf" srcId="{8D83416A-DB6B-1645-BBC5-EF5253F15895}" destId="{9E302F3B-BDA3-4141-BA49-6F75BAEAAD3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2553F0-C164-6D4A-A18F-357BBEC9574D}" type="doc">
      <dgm:prSet loTypeId="urn:microsoft.com/office/officeart/2005/8/layout/chevron1" loCatId="" qsTypeId="urn:microsoft.com/office/officeart/2005/8/quickstyle/simple4" qsCatId="simple" csTypeId="urn:microsoft.com/office/officeart/2005/8/colors/accent5_4" csCatId="accent5" phldr="1"/>
      <dgm:spPr/>
    </dgm:pt>
    <dgm:pt modelId="{8D213EAE-A140-2D4B-BE5C-044BDB6FC22D}">
      <dgm:prSet phldrT="[Text]"/>
      <dgm:spPr/>
      <dgm:t>
        <a:bodyPr/>
        <a:lstStyle/>
        <a:p>
          <a:r>
            <a:rPr lang="en-US" dirty="0" smtClean="0"/>
            <a:t>Joint Framework</a:t>
          </a:r>
          <a:endParaRPr lang="en-US" dirty="0"/>
        </a:p>
      </dgm:t>
    </dgm:pt>
    <dgm:pt modelId="{3C10D523-3BCE-674F-82C1-D0FD31D362EA}" type="parTrans" cxnId="{99787B89-7F48-5549-98E5-C7E08F4F07B2}">
      <dgm:prSet/>
      <dgm:spPr/>
      <dgm:t>
        <a:bodyPr/>
        <a:lstStyle/>
        <a:p>
          <a:endParaRPr lang="en-US"/>
        </a:p>
      </dgm:t>
    </dgm:pt>
    <dgm:pt modelId="{18118D5F-F5EA-A844-A836-92D02785C22B}" type="sibTrans" cxnId="{99787B89-7F48-5549-98E5-C7E08F4F07B2}">
      <dgm:prSet/>
      <dgm:spPr/>
      <dgm:t>
        <a:bodyPr/>
        <a:lstStyle/>
        <a:p>
          <a:endParaRPr lang="en-US"/>
        </a:p>
      </dgm:t>
    </dgm:pt>
    <dgm:pt modelId="{FFB8B509-6512-8342-97BD-D03247C54E3E}">
      <dgm:prSet phldrT="[Text]"/>
      <dgm:spPr>
        <a:solidFill>
          <a:srgbClr val="FF9300"/>
        </a:solidFill>
        <a:ln>
          <a:noFill/>
        </a:ln>
      </dgm:spPr>
      <dgm:t>
        <a:bodyPr/>
        <a:lstStyle/>
        <a:p>
          <a:r>
            <a:rPr lang="en-US" dirty="0" smtClean="0"/>
            <a:t>Measurements in MONROE</a:t>
          </a:r>
          <a:endParaRPr lang="en-US" dirty="0"/>
        </a:p>
      </dgm:t>
    </dgm:pt>
    <dgm:pt modelId="{08B16928-2627-1046-9E2D-AB50EF5D8F31}" type="parTrans" cxnId="{91B7135A-3CA3-574D-AE36-0F538DE47B13}">
      <dgm:prSet/>
      <dgm:spPr/>
      <dgm:t>
        <a:bodyPr/>
        <a:lstStyle/>
        <a:p>
          <a:endParaRPr lang="en-US"/>
        </a:p>
      </dgm:t>
    </dgm:pt>
    <dgm:pt modelId="{A0FB3D6C-1844-0F40-850C-32BBF6EEB1DF}" type="sibTrans" cxnId="{91B7135A-3CA3-574D-AE36-0F538DE47B13}">
      <dgm:prSet/>
      <dgm:spPr/>
      <dgm:t>
        <a:bodyPr/>
        <a:lstStyle/>
        <a:p>
          <a:endParaRPr lang="en-US"/>
        </a:p>
      </dgm:t>
    </dgm:pt>
    <dgm:pt modelId="{DCF9C9C1-6DD4-734E-A535-D5C72E41797A}">
      <dgm:prSet phldrT="[Text]"/>
      <dgm:spPr/>
      <dgm:t>
        <a:bodyPr/>
        <a:lstStyle/>
        <a:p>
          <a:r>
            <a:rPr lang="en-US" smtClean="0"/>
            <a:t>Data Analysis</a:t>
          </a:r>
          <a:endParaRPr lang="en-US" dirty="0"/>
        </a:p>
      </dgm:t>
    </dgm:pt>
    <dgm:pt modelId="{818068A4-D9D5-E14B-9EFC-08DFF8127D4C}" type="parTrans" cxnId="{DF55F3B3-EF07-6E4D-B50D-7120F0BC64A4}">
      <dgm:prSet/>
      <dgm:spPr/>
      <dgm:t>
        <a:bodyPr/>
        <a:lstStyle/>
        <a:p>
          <a:endParaRPr lang="en-US"/>
        </a:p>
      </dgm:t>
    </dgm:pt>
    <dgm:pt modelId="{86C31EFA-4469-764D-8909-9A141B1622B8}" type="sibTrans" cxnId="{DF55F3B3-EF07-6E4D-B50D-7120F0BC64A4}">
      <dgm:prSet/>
      <dgm:spPr/>
      <dgm:t>
        <a:bodyPr/>
        <a:lstStyle/>
        <a:p>
          <a:endParaRPr lang="en-US"/>
        </a:p>
      </dgm:t>
    </dgm:pt>
    <dgm:pt modelId="{8D83416A-DB6B-1645-BBC5-EF5253F15895}" type="pres">
      <dgm:prSet presAssocID="{322553F0-C164-6D4A-A18F-357BBEC9574D}" presName="Name0" presStyleCnt="0">
        <dgm:presLayoutVars>
          <dgm:dir/>
          <dgm:animLvl val="lvl"/>
          <dgm:resizeHandles val="exact"/>
        </dgm:presLayoutVars>
      </dgm:prSet>
      <dgm:spPr/>
    </dgm:pt>
    <dgm:pt modelId="{3AAC82FA-307A-0C45-BBDC-7AA8A40B5094}" type="pres">
      <dgm:prSet presAssocID="{8D213EAE-A140-2D4B-BE5C-044BDB6FC22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4AE460D-BB83-DA49-987E-3E6E7279F183}" type="pres">
      <dgm:prSet presAssocID="{18118D5F-F5EA-A844-A836-92D02785C22B}" presName="parTxOnlySpace" presStyleCnt="0"/>
      <dgm:spPr/>
    </dgm:pt>
    <dgm:pt modelId="{5E927841-BDDE-DE43-B794-D4870E3EFCBC}" type="pres">
      <dgm:prSet presAssocID="{FFB8B509-6512-8342-97BD-D03247C54E3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CF7F630-6408-DF48-B520-22820B370C12}" type="pres">
      <dgm:prSet presAssocID="{A0FB3D6C-1844-0F40-850C-32BBF6EEB1DF}" presName="parTxOnlySpace" presStyleCnt="0"/>
      <dgm:spPr/>
    </dgm:pt>
    <dgm:pt modelId="{9E302F3B-BDA3-4141-BA49-6F75BAEAAD34}" type="pres">
      <dgm:prSet presAssocID="{DCF9C9C1-6DD4-734E-A535-D5C72E41797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55F3B3-EF07-6E4D-B50D-7120F0BC64A4}" srcId="{322553F0-C164-6D4A-A18F-357BBEC9574D}" destId="{DCF9C9C1-6DD4-734E-A535-D5C72E41797A}" srcOrd="2" destOrd="0" parTransId="{818068A4-D9D5-E14B-9EFC-08DFF8127D4C}" sibTransId="{86C31EFA-4469-764D-8909-9A141B1622B8}"/>
    <dgm:cxn modelId="{1A21F8A8-EC4B-A446-BC22-B1D5071274EB}" type="presOf" srcId="{8D213EAE-A140-2D4B-BE5C-044BDB6FC22D}" destId="{3AAC82FA-307A-0C45-BBDC-7AA8A40B5094}" srcOrd="0" destOrd="0" presId="urn:microsoft.com/office/officeart/2005/8/layout/chevron1"/>
    <dgm:cxn modelId="{99787B89-7F48-5549-98E5-C7E08F4F07B2}" srcId="{322553F0-C164-6D4A-A18F-357BBEC9574D}" destId="{8D213EAE-A140-2D4B-BE5C-044BDB6FC22D}" srcOrd="0" destOrd="0" parTransId="{3C10D523-3BCE-674F-82C1-D0FD31D362EA}" sibTransId="{18118D5F-F5EA-A844-A836-92D02785C22B}"/>
    <dgm:cxn modelId="{37DA68BF-4B7B-004F-A868-9C5811095EA9}" type="presOf" srcId="{FFB8B509-6512-8342-97BD-D03247C54E3E}" destId="{5E927841-BDDE-DE43-B794-D4870E3EFCBC}" srcOrd="0" destOrd="0" presId="urn:microsoft.com/office/officeart/2005/8/layout/chevron1"/>
    <dgm:cxn modelId="{91B7135A-3CA3-574D-AE36-0F538DE47B13}" srcId="{322553F0-C164-6D4A-A18F-357BBEC9574D}" destId="{FFB8B509-6512-8342-97BD-D03247C54E3E}" srcOrd="1" destOrd="0" parTransId="{08B16928-2627-1046-9E2D-AB50EF5D8F31}" sibTransId="{A0FB3D6C-1844-0F40-850C-32BBF6EEB1DF}"/>
    <dgm:cxn modelId="{03A938D9-17DE-F643-8F65-3979255815F6}" type="presOf" srcId="{DCF9C9C1-6DD4-734E-A535-D5C72E41797A}" destId="{9E302F3B-BDA3-4141-BA49-6F75BAEAAD34}" srcOrd="0" destOrd="0" presId="urn:microsoft.com/office/officeart/2005/8/layout/chevron1"/>
    <dgm:cxn modelId="{5223F290-82FB-5C4E-84B3-474EC3ED9371}" type="presOf" srcId="{322553F0-C164-6D4A-A18F-357BBEC9574D}" destId="{8D83416A-DB6B-1645-BBC5-EF5253F15895}" srcOrd="0" destOrd="0" presId="urn:microsoft.com/office/officeart/2005/8/layout/chevron1"/>
    <dgm:cxn modelId="{2059AAEE-EE7E-0A4C-8B12-1EAB257DC823}" type="presParOf" srcId="{8D83416A-DB6B-1645-BBC5-EF5253F15895}" destId="{3AAC82FA-307A-0C45-BBDC-7AA8A40B5094}" srcOrd="0" destOrd="0" presId="urn:microsoft.com/office/officeart/2005/8/layout/chevron1"/>
    <dgm:cxn modelId="{0DA7A404-2680-C84E-BC95-E5A3BD85709F}" type="presParOf" srcId="{8D83416A-DB6B-1645-BBC5-EF5253F15895}" destId="{64AE460D-BB83-DA49-987E-3E6E7279F183}" srcOrd="1" destOrd="0" presId="urn:microsoft.com/office/officeart/2005/8/layout/chevron1"/>
    <dgm:cxn modelId="{FF2C5216-F81E-ED48-8864-274D4938730D}" type="presParOf" srcId="{8D83416A-DB6B-1645-BBC5-EF5253F15895}" destId="{5E927841-BDDE-DE43-B794-D4870E3EFCBC}" srcOrd="2" destOrd="0" presId="urn:microsoft.com/office/officeart/2005/8/layout/chevron1"/>
    <dgm:cxn modelId="{3753E25B-14EC-ED4E-B8D3-8159C3FFA992}" type="presParOf" srcId="{8D83416A-DB6B-1645-BBC5-EF5253F15895}" destId="{8CF7F630-6408-DF48-B520-22820B370C12}" srcOrd="3" destOrd="0" presId="urn:microsoft.com/office/officeart/2005/8/layout/chevron1"/>
    <dgm:cxn modelId="{1959565D-3DB4-3A41-92CF-B60BCEBB7206}" type="presParOf" srcId="{8D83416A-DB6B-1645-BBC5-EF5253F15895}" destId="{9E302F3B-BDA3-4141-BA49-6F75BAEAAD3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02F83E-65D2-5349-B0D4-D92059BDE1E9}" type="doc">
      <dgm:prSet loTypeId="urn:microsoft.com/office/officeart/2005/8/layout/radial6" loCatId="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68633AB1-A7B1-164F-9E99-F61DFBECDE67}">
      <dgm:prSet phldrT="[Text]"/>
      <dgm:spPr>
        <a:solidFill>
          <a:srgbClr val="FF9300"/>
        </a:solidFill>
      </dgm:spPr>
      <dgm:t>
        <a:bodyPr/>
        <a:lstStyle/>
        <a:p>
          <a:r>
            <a:rPr lang="en-US" dirty="0" smtClean="0"/>
            <a:t>Video QoE</a:t>
          </a:r>
          <a:endParaRPr lang="en-US" dirty="0"/>
        </a:p>
      </dgm:t>
    </dgm:pt>
    <dgm:pt modelId="{086D4EA9-F330-6848-B53B-836E412C84CD}" type="parTrans" cxnId="{6F112718-52D2-E84E-9981-B91D85B0BF70}">
      <dgm:prSet/>
      <dgm:spPr/>
      <dgm:t>
        <a:bodyPr/>
        <a:lstStyle/>
        <a:p>
          <a:endParaRPr lang="en-US"/>
        </a:p>
      </dgm:t>
    </dgm:pt>
    <dgm:pt modelId="{46615C98-6F25-6D4B-B9F1-B25ACE9AABCF}" type="sibTrans" cxnId="{6F112718-52D2-E84E-9981-B91D85B0BF70}">
      <dgm:prSet/>
      <dgm:spPr/>
      <dgm:t>
        <a:bodyPr/>
        <a:lstStyle/>
        <a:p>
          <a:endParaRPr lang="en-US"/>
        </a:p>
      </dgm:t>
    </dgm:pt>
    <dgm:pt modelId="{7B71918B-F4B8-134D-A978-30E88D3F6A1A}">
      <dgm:prSet phldrT="[Text]"/>
      <dgm:spPr/>
      <dgm:t>
        <a:bodyPr/>
        <a:lstStyle/>
        <a:p>
          <a:r>
            <a:rPr lang="en-US" dirty="0" smtClean="0"/>
            <a:t>Rate adaptation</a:t>
          </a:r>
          <a:endParaRPr lang="en-US" dirty="0"/>
        </a:p>
      </dgm:t>
    </dgm:pt>
    <dgm:pt modelId="{ED39AAA8-3DE3-1147-AD81-0A04AEDE6077}" type="parTrans" cxnId="{F1D0AB0F-A26A-464E-A938-D8742FA5218E}">
      <dgm:prSet/>
      <dgm:spPr/>
      <dgm:t>
        <a:bodyPr/>
        <a:lstStyle/>
        <a:p>
          <a:endParaRPr lang="en-US"/>
        </a:p>
      </dgm:t>
    </dgm:pt>
    <dgm:pt modelId="{63DEA397-32E0-4448-AA0E-18D0F1E95C09}" type="sibTrans" cxnId="{F1D0AB0F-A26A-464E-A938-D8742FA5218E}">
      <dgm:prSet/>
      <dgm:spPr/>
      <dgm:t>
        <a:bodyPr/>
        <a:lstStyle/>
        <a:p>
          <a:endParaRPr lang="en-US"/>
        </a:p>
      </dgm:t>
    </dgm:pt>
    <dgm:pt modelId="{4F67C233-8613-4543-A576-6DE9A0A23246}">
      <dgm:prSet phldrT="[Text]"/>
      <dgm:spPr/>
      <dgm:t>
        <a:bodyPr/>
        <a:lstStyle/>
        <a:p>
          <a:r>
            <a:rPr lang="en-US" dirty="0" smtClean="0"/>
            <a:t>Video content</a:t>
          </a:r>
          <a:endParaRPr lang="en-US" dirty="0"/>
        </a:p>
      </dgm:t>
    </dgm:pt>
    <dgm:pt modelId="{651F36A8-78C3-7447-908A-79B611611A94}" type="parTrans" cxnId="{4ACE2461-E7DE-A846-9AD3-F7CCEBF05967}">
      <dgm:prSet/>
      <dgm:spPr/>
      <dgm:t>
        <a:bodyPr/>
        <a:lstStyle/>
        <a:p>
          <a:endParaRPr lang="en-US"/>
        </a:p>
      </dgm:t>
    </dgm:pt>
    <dgm:pt modelId="{771F1FA8-904B-4E4D-80A1-71D677FDCD69}" type="sibTrans" cxnId="{4ACE2461-E7DE-A846-9AD3-F7CCEBF05967}">
      <dgm:prSet/>
      <dgm:spPr/>
      <dgm:t>
        <a:bodyPr/>
        <a:lstStyle/>
        <a:p>
          <a:endParaRPr lang="en-US"/>
        </a:p>
      </dgm:t>
    </dgm:pt>
    <dgm:pt modelId="{DFF397E2-BE2C-134E-99E7-F4A988C6B868}">
      <dgm:prSet phldrT="[Text]"/>
      <dgm:spPr/>
      <dgm:t>
        <a:bodyPr/>
        <a:lstStyle/>
        <a:p>
          <a:r>
            <a:rPr lang="en-US" dirty="0" smtClean="0"/>
            <a:t>Network operator</a:t>
          </a:r>
          <a:endParaRPr lang="en-US" dirty="0"/>
        </a:p>
      </dgm:t>
    </dgm:pt>
    <dgm:pt modelId="{8821B506-C53D-B04F-A48F-4A62ED2EF7D9}" type="parTrans" cxnId="{98961907-02C4-3A4C-909B-AD95E232EF01}">
      <dgm:prSet/>
      <dgm:spPr/>
      <dgm:t>
        <a:bodyPr/>
        <a:lstStyle/>
        <a:p>
          <a:endParaRPr lang="en-US"/>
        </a:p>
      </dgm:t>
    </dgm:pt>
    <dgm:pt modelId="{CA161958-765C-2D4E-B471-E72B386C6882}" type="sibTrans" cxnId="{98961907-02C4-3A4C-909B-AD95E232EF01}">
      <dgm:prSet/>
      <dgm:spPr/>
      <dgm:t>
        <a:bodyPr/>
        <a:lstStyle/>
        <a:p>
          <a:endParaRPr lang="en-US"/>
        </a:p>
      </dgm:t>
    </dgm:pt>
    <dgm:pt modelId="{0975F572-BC22-6749-932E-32404CBB63CA}">
      <dgm:prSet phldrT="[Text]"/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6E8B1EAA-7021-7F42-84C0-E460066CB774}" type="parTrans" cxnId="{7EBD6E99-672A-004A-90B8-B4BE22ED70BB}">
      <dgm:prSet/>
      <dgm:spPr/>
      <dgm:t>
        <a:bodyPr/>
        <a:lstStyle/>
        <a:p>
          <a:endParaRPr lang="en-US"/>
        </a:p>
      </dgm:t>
    </dgm:pt>
    <dgm:pt modelId="{73F66744-965F-0640-B2E4-8B0193FCA8E8}" type="sibTrans" cxnId="{7EBD6E99-672A-004A-90B8-B4BE22ED70BB}">
      <dgm:prSet/>
      <dgm:spPr/>
      <dgm:t>
        <a:bodyPr/>
        <a:lstStyle/>
        <a:p>
          <a:endParaRPr lang="en-US"/>
        </a:p>
      </dgm:t>
    </dgm:pt>
    <dgm:pt modelId="{24B589DC-DE58-6B44-B97B-E089E30EE8BD}">
      <dgm:prSet phldrT="[Text]"/>
      <dgm:spPr/>
      <dgm:t>
        <a:bodyPr/>
        <a:lstStyle/>
        <a:p>
          <a:r>
            <a:rPr lang="en-US" dirty="0" smtClean="0"/>
            <a:t>Time</a:t>
          </a:r>
          <a:endParaRPr lang="en-US" dirty="0"/>
        </a:p>
      </dgm:t>
    </dgm:pt>
    <dgm:pt modelId="{281B4626-EA37-6E4A-A8C6-A2737E692A45}" type="parTrans" cxnId="{1891FB56-414A-844B-B4D4-15DB6D4F9FFE}">
      <dgm:prSet/>
      <dgm:spPr/>
      <dgm:t>
        <a:bodyPr/>
        <a:lstStyle/>
        <a:p>
          <a:endParaRPr lang="en-US"/>
        </a:p>
      </dgm:t>
    </dgm:pt>
    <dgm:pt modelId="{331C89BE-B9CA-254B-91AB-A96E8F64E40D}" type="sibTrans" cxnId="{1891FB56-414A-844B-B4D4-15DB6D4F9FFE}">
      <dgm:prSet/>
      <dgm:spPr/>
      <dgm:t>
        <a:bodyPr/>
        <a:lstStyle/>
        <a:p>
          <a:endParaRPr lang="en-US"/>
        </a:p>
      </dgm:t>
    </dgm:pt>
    <dgm:pt modelId="{0D393238-F686-4E41-A87C-015BD56B3690}">
      <dgm:prSet phldrT="[Text]"/>
      <dgm:spPr/>
      <dgm:t>
        <a:bodyPr/>
        <a:lstStyle/>
        <a:p>
          <a:r>
            <a:rPr lang="en-US" dirty="0" smtClean="0"/>
            <a:t>Location</a:t>
          </a:r>
          <a:endParaRPr lang="en-US" dirty="0"/>
        </a:p>
      </dgm:t>
    </dgm:pt>
    <dgm:pt modelId="{E9B43851-509F-B44B-BBD2-E745BC56C491}" type="parTrans" cxnId="{BBECAAB3-F22C-844A-8831-C97505E74371}">
      <dgm:prSet/>
      <dgm:spPr/>
      <dgm:t>
        <a:bodyPr/>
        <a:lstStyle/>
        <a:p>
          <a:endParaRPr lang="en-US"/>
        </a:p>
      </dgm:t>
    </dgm:pt>
    <dgm:pt modelId="{A215348F-403F-1049-9C77-3E3A980B585D}" type="sibTrans" cxnId="{BBECAAB3-F22C-844A-8831-C97505E74371}">
      <dgm:prSet/>
      <dgm:spPr/>
      <dgm:t>
        <a:bodyPr/>
        <a:lstStyle/>
        <a:p>
          <a:endParaRPr lang="en-US"/>
        </a:p>
      </dgm:t>
    </dgm:pt>
    <dgm:pt modelId="{11E8DA87-19B3-2540-A8B0-2C6C87876D13}">
      <dgm:prSet phldrT="[Text]"/>
      <dgm:spPr/>
      <dgm:t>
        <a:bodyPr/>
        <a:lstStyle/>
        <a:p>
          <a:r>
            <a:rPr lang="en-US" dirty="0" smtClean="0"/>
            <a:t>Mobility</a:t>
          </a:r>
          <a:endParaRPr lang="en-US" dirty="0"/>
        </a:p>
      </dgm:t>
    </dgm:pt>
    <dgm:pt modelId="{FAC9DC8D-6746-5D44-9629-B8EB57B91677}" type="parTrans" cxnId="{83455B69-AA71-754D-B5C3-D630645FC051}">
      <dgm:prSet/>
      <dgm:spPr/>
      <dgm:t>
        <a:bodyPr/>
        <a:lstStyle/>
        <a:p>
          <a:endParaRPr lang="en-US"/>
        </a:p>
      </dgm:t>
    </dgm:pt>
    <dgm:pt modelId="{34AAC100-603D-0348-B751-6CE4227E07CE}" type="sibTrans" cxnId="{83455B69-AA71-754D-B5C3-D630645FC051}">
      <dgm:prSet/>
      <dgm:spPr/>
      <dgm:t>
        <a:bodyPr/>
        <a:lstStyle/>
        <a:p>
          <a:endParaRPr lang="en-US"/>
        </a:p>
      </dgm:t>
    </dgm:pt>
    <dgm:pt modelId="{AFBF9E68-28EF-B646-A223-D7316D55027F}" type="pres">
      <dgm:prSet presAssocID="{7702F83E-65D2-5349-B0D4-D92059BDE1E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1502553-F23C-7240-97A1-F911A7AC0457}" type="pres">
      <dgm:prSet presAssocID="{68633AB1-A7B1-164F-9E99-F61DFBECDE67}" presName="centerShape" presStyleLbl="node0" presStyleIdx="0" presStyleCnt="1"/>
      <dgm:spPr/>
      <dgm:t>
        <a:bodyPr/>
        <a:lstStyle/>
        <a:p>
          <a:endParaRPr lang="en-US"/>
        </a:p>
      </dgm:t>
    </dgm:pt>
    <dgm:pt modelId="{4AA77003-D2D2-F74D-980F-B1AAF66595BC}" type="pres">
      <dgm:prSet presAssocID="{7B71918B-F4B8-134D-A978-30E88D3F6A1A}" presName="node" presStyleLbl="node1" presStyleIdx="0" presStyleCnt="7">
        <dgm:presLayoutVars>
          <dgm:bulletEnabled val="1"/>
        </dgm:presLayoutVars>
      </dgm:prSet>
      <dgm:spPr/>
    </dgm:pt>
    <dgm:pt modelId="{738853EA-2CBD-B042-8889-CE4D93562998}" type="pres">
      <dgm:prSet presAssocID="{7B71918B-F4B8-134D-A978-30E88D3F6A1A}" presName="dummy" presStyleCnt="0"/>
      <dgm:spPr/>
    </dgm:pt>
    <dgm:pt modelId="{745E3A5B-1CBF-9F42-A008-A79A2D1F0770}" type="pres">
      <dgm:prSet presAssocID="{63DEA397-32E0-4448-AA0E-18D0F1E95C09}" presName="sibTrans" presStyleLbl="sibTrans2D1" presStyleIdx="0" presStyleCnt="7"/>
      <dgm:spPr/>
    </dgm:pt>
    <dgm:pt modelId="{51C66175-DB7A-584F-AA27-19A808065712}" type="pres">
      <dgm:prSet presAssocID="{4F67C233-8613-4543-A576-6DE9A0A2324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9FCBF1-CACD-924E-865B-40785C23B6F3}" type="pres">
      <dgm:prSet presAssocID="{4F67C233-8613-4543-A576-6DE9A0A23246}" presName="dummy" presStyleCnt="0"/>
      <dgm:spPr/>
    </dgm:pt>
    <dgm:pt modelId="{7CEB60EE-C9FB-4C41-8074-CFBE1F65D323}" type="pres">
      <dgm:prSet presAssocID="{771F1FA8-904B-4E4D-80A1-71D677FDCD69}" presName="sibTrans" presStyleLbl="sibTrans2D1" presStyleIdx="1" presStyleCnt="7"/>
      <dgm:spPr/>
    </dgm:pt>
    <dgm:pt modelId="{F8A40E1F-9822-7A44-AB62-F669A349E3C4}" type="pres">
      <dgm:prSet presAssocID="{DFF397E2-BE2C-134E-99E7-F4A988C6B868}" presName="node" presStyleLbl="node1" presStyleIdx="2" presStyleCnt="7">
        <dgm:presLayoutVars>
          <dgm:bulletEnabled val="1"/>
        </dgm:presLayoutVars>
      </dgm:prSet>
      <dgm:spPr/>
    </dgm:pt>
    <dgm:pt modelId="{AAF93CE7-3BC6-AE44-B6E0-CE4E1A432063}" type="pres">
      <dgm:prSet presAssocID="{DFF397E2-BE2C-134E-99E7-F4A988C6B868}" presName="dummy" presStyleCnt="0"/>
      <dgm:spPr/>
    </dgm:pt>
    <dgm:pt modelId="{A341F647-63CF-D440-9FF1-B65EB695BE78}" type="pres">
      <dgm:prSet presAssocID="{CA161958-765C-2D4E-B471-E72B386C6882}" presName="sibTrans" presStyleLbl="sibTrans2D1" presStyleIdx="2" presStyleCnt="7"/>
      <dgm:spPr/>
    </dgm:pt>
    <dgm:pt modelId="{6D6CA78F-64CA-854B-8343-3A0BE515BF63}" type="pres">
      <dgm:prSet presAssocID="{0975F572-BC22-6749-932E-32404CBB63CA}" presName="node" presStyleLbl="node1" presStyleIdx="3" presStyleCnt="7">
        <dgm:presLayoutVars>
          <dgm:bulletEnabled val="1"/>
        </dgm:presLayoutVars>
      </dgm:prSet>
      <dgm:spPr/>
    </dgm:pt>
    <dgm:pt modelId="{689D4074-568F-6B44-BCE0-2BBF53CF07B0}" type="pres">
      <dgm:prSet presAssocID="{0975F572-BC22-6749-932E-32404CBB63CA}" presName="dummy" presStyleCnt="0"/>
      <dgm:spPr/>
    </dgm:pt>
    <dgm:pt modelId="{FC742FCC-E785-A54D-A68C-991C9DDCC948}" type="pres">
      <dgm:prSet presAssocID="{73F66744-965F-0640-B2E4-8B0193FCA8E8}" presName="sibTrans" presStyleLbl="sibTrans2D1" presStyleIdx="3" presStyleCnt="7"/>
      <dgm:spPr/>
    </dgm:pt>
    <dgm:pt modelId="{573540AD-EC91-484F-95E0-99E3EEF49BA5}" type="pres">
      <dgm:prSet presAssocID="{24B589DC-DE58-6B44-B97B-E089E30EE8BD}" presName="node" presStyleLbl="node1" presStyleIdx="4" presStyleCnt="7">
        <dgm:presLayoutVars>
          <dgm:bulletEnabled val="1"/>
        </dgm:presLayoutVars>
      </dgm:prSet>
      <dgm:spPr/>
    </dgm:pt>
    <dgm:pt modelId="{E3608A0F-CF06-2740-96C4-43E0FCB12823}" type="pres">
      <dgm:prSet presAssocID="{24B589DC-DE58-6B44-B97B-E089E30EE8BD}" presName="dummy" presStyleCnt="0"/>
      <dgm:spPr/>
    </dgm:pt>
    <dgm:pt modelId="{56EB7367-9751-5849-B8AC-85DF39DBF781}" type="pres">
      <dgm:prSet presAssocID="{331C89BE-B9CA-254B-91AB-A96E8F64E40D}" presName="sibTrans" presStyleLbl="sibTrans2D1" presStyleIdx="4" presStyleCnt="7"/>
      <dgm:spPr/>
    </dgm:pt>
    <dgm:pt modelId="{C9B13F5A-46EE-3F41-A0EC-BF929DF239EB}" type="pres">
      <dgm:prSet presAssocID="{0D393238-F686-4E41-A87C-015BD56B3690}" presName="node" presStyleLbl="node1" presStyleIdx="5" presStyleCnt="7">
        <dgm:presLayoutVars>
          <dgm:bulletEnabled val="1"/>
        </dgm:presLayoutVars>
      </dgm:prSet>
      <dgm:spPr/>
    </dgm:pt>
    <dgm:pt modelId="{4AECAFF6-7979-DF40-B793-D671041C3F49}" type="pres">
      <dgm:prSet presAssocID="{0D393238-F686-4E41-A87C-015BD56B3690}" presName="dummy" presStyleCnt="0"/>
      <dgm:spPr/>
    </dgm:pt>
    <dgm:pt modelId="{12EB8664-D6CF-F040-9213-2221D6B5AEFB}" type="pres">
      <dgm:prSet presAssocID="{A215348F-403F-1049-9C77-3E3A980B585D}" presName="sibTrans" presStyleLbl="sibTrans2D1" presStyleIdx="5" presStyleCnt="7"/>
      <dgm:spPr/>
    </dgm:pt>
    <dgm:pt modelId="{D4A03B15-35C2-314E-BD02-0372D1BB3293}" type="pres">
      <dgm:prSet presAssocID="{11E8DA87-19B3-2540-A8B0-2C6C87876D1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4A6E56-6DD3-E54A-AD60-B597DAFF772E}" type="pres">
      <dgm:prSet presAssocID="{11E8DA87-19B3-2540-A8B0-2C6C87876D13}" presName="dummy" presStyleCnt="0"/>
      <dgm:spPr/>
    </dgm:pt>
    <dgm:pt modelId="{A85D738F-D250-544A-B23C-CB105A9759A1}" type="pres">
      <dgm:prSet presAssocID="{34AAC100-603D-0348-B751-6CE4227E07CE}" presName="sibTrans" presStyleLbl="sibTrans2D1" presStyleIdx="6" presStyleCnt="7"/>
      <dgm:spPr/>
    </dgm:pt>
  </dgm:ptLst>
  <dgm:cxnLst>
    <dgm:cxn modelId="{4FC5354C-A70A-FC4E-BF61-CD41694F2A62}" type="presOf" srcId="{CA161958-765C-2D4E-B471-E72B386C6882}" destId="{A341F647-63CF-D440-9FF1-B65EB695BE78}" srcOrd="0" destOrd="0" presId="urn:microsoft.com/office/officeart/2005/8/layout/radial6"/>
    <dgm:cxn modelId="{7572A60D-FB69-2F4B-A38A-77AEE526B5DA}" type="presOf" srcId="{0D393238-F686-4E41-A87C-015BD56B3690}" destId="{C9B13F5A-46EE-3F41-A0EC-BF929DF239EB}" srcOrd="0" destOrd="0" presId="urn:microsoft.com/office/officeart/2005/8/layout/radial6"/>
    <dgm:cxn modelId="{AE5D7DF0-E0D1-FC49-89AB-ECBA9142C527}" type="presOf" srcId="{4F67C233-8613-4543-A576-6DE9A0A23246}" destId="{51C66175-DB7A-584F-AA27-19A808065712}" srcOrd="0" destOrd="0" presId="urn:microsoft.com/office/officeart/2005/8/layout/radial6"/>
    <dgm:cxn modelId="{BBECAAB3-F22C-844A-8831-C97505E74371}" srcId="{68633AB1-A7B1-164F-9E99-F61DFBECDE67}" destId="{0D393238-F686-4E41-A87C-015BD56B3690}" srcOrd="5" destOrd="0" parTransId="{E9B43851-509F-B44B-BBD2-E745BC56C491}" sibTransId="{A215348F-403F-1049-9C77-3E3A980B585D}"/>
    <dgm:cxn modelId="{FD251EC8-FF30-404F-8B98-8697C9B42AF7}" type="presOf" srcId="{331C89BE-B9CA-254B-91AB-A96E8F64E40D}" destId="{56EB7367-9751-5849-B8AC-85DF39DBF781}" srcOrd="0" destOrd="0" presId="urn:microsoft.com/office/officeart/2005/8/layout/radial6"/>
    <dgm:cxn modelId="{4ACE2461-E7DE-A846-9AD3-F7CCEBF05967}" srcId="{68633AB1-A7B1-164F-9E99-F61DFBECDE67}" destId="{4F67C233-8613-4543-A576-6DE9A0A23246}" srcOrd="1" destOrd="0" parTransId="{651F36A8-78C3-7447-908A-79B611611A94}" sibTransId="{771F1FA8-904B-4E4D-80A1-71D677FDCD69}"/>
    <dgm:cxn modelId="{6F112718-52D2-E84E-9981-B91D85B0BF70}" srcId="{7702F83E-65D2-5349-B0D4-D92059BDE1E9}" destId="{68633AB1-A7B1-164F-9E99-F61DFBECDE67}" srcOrd="0" destOrd="0" parTransId="{086D4EA9-F330-6848-B53B-836E412C84CD}" sibTransId="{46615C98-6F25-6D4B-B9F1-B25ACE9AABCF}"/>
    <dgm:cxn modelId="{A37C94EF-77F0-E845-94F6-01C93C561DEA}" type="presOf" srcId="{11E8DA87-19B3-2540-A8B0-2C6C87876D13}" destId="{D4A03B15-35C2-314E-BD02-0372D1BB3293}" srcOrd="0" destOrd="0" presId="urn:microsoft.com/office/officeart/2005/8/layout/radial6"/>
    <dgm:cxn modelId="{1128C6D1-2013-4942-9EA9-54E2F92A393E}" type="presOf" srcId="{0975F572-BC22-6749-932E-32404CBB63CA}" destId="{6D6CA78F-64CA-854B-8343-3A0BE515BF63}" srcOrd="0" destOrd="0" presId="urn:microsoft.com/office/officeart/2005/8/layout/radial6"/>
    <dgm:cxn modelId="{BC80138A-13AF-AB43-948A-0529ADB3F203}" type="presOf" srcId="{34AAC100-603D-0348-B751-6CE4227E07CE}" destId="{A85D738F-D250-544A-B23C-CB105A9759A1}" srcOrd="0" destOrd="0" presId="urn:microsoft.com/office/officeart/2005/8/layout/radial6"/>
    <dgm:cxn modelId="{F1D0AB0F-A26A-464E-A938-D8742FA5218E}" srcId="{68633AB1-A7B1-164F-9E99-F61DFBECDE67}" destId="{7B71918B-F4B8-134D-A978-30E88D3F6A1A}" srcOrd="0" destOrd="0" parTransId="{ED39AAA8-3DE3-1147-AD81-0A04AEDE6077}" sibTransId="{63DEA397-32E0-4448-AA0E-18D0F1E95C09}"/>
    <dgm:cxn modelId="{56F94041-1080-AC44-B1BD-4ADCCBED483D}" type="presOf" srcId="{68633AB1-A7B1-164F-9E99-F61DFBECDE67}" destId="{91502553-F23C-7240-97A1-F911A7AC0457}" srcOrd="0" destOrd="0" presId="urn:microsoft.com/office/officeart/2005/8/layout/radial6"/>
    <dgm:cxn modelId="{394BF3B7-FA42-7E42-8A1A-DCFB5FD3C060}" type="presOf" srcId="{DFF397E2-BE2C-134E-99E7-F4A988C6B868}" destId="{F8A40E1F-9822-7A44-AB62-F669A349E3C4}" srcOrd="0" destOrd="0" presId="urn:microsoft.com/office/officeart/2005/8/layout/radial6"/>
    <dgm:cxn modelId="{83455B69-AA71-754D-B5C3-D630645FC051}" srcId="{68633AB1-A7B1-164F-9E99-F61DFBECDE67}" destId="{11E8DA87-19B3-2540-A8B0-2C6C87876D13}" srcOrd="6" destOrd="0" parTransId="{FAC9DC8D-6746-5D44-9629-B8EB57B91677}" sibTransId="{34AAC100-603D-0348-B751-6CE4227E07CE}"/>
    <dgm:cxn modelId="{5EECCBCA-A06B-3441-AC48-A5069075FB96}" type="presOf" srcId="{7702F83E-65D2-5349-B0D4-D92059BDE1E9}" destId="{AFBF9E68-28EF-B646-A223-D7316D55027F}" srcOrd="0" destOrd="0" presId="urn:microsoft.com/office/officeart/2005/8/layout/radial6"/>
    <dgm:cxn modelId="{F77D49EF-CDB3-ED48-A24B-1EDDFE570E13}" type="presOf" srcId="{7B71918B-F4B8-134D-A978-30E88D3F6A1A}" destId="{4AA77003-D2D2-F74D-980F-B1AAF66595BC}" srcOrd="0" destOrd="0" presId="urn:microsoft.com/office/officeart/2005/8/layout/radial6"/>
    <dgm:cxn modelId="{3B53BF14-C65E-BD4B-9CFF-E335E8DAC4B0}" type="presOf" srcId="{771F1FA8-904B-4E4D-80A1-71D677FDCD69}" destId="{7CEB60EE-C9FB-4C41-8074-CFBE1F65D323}" srcOrd="0" destOrd="0" presId="urn:microsoft.com/office/officeart/2005/8/layout/radial6"/>
    <dgm:cxn modelId="{7EBD6E99-672A-004A-90B8-B4BE22ED70BB}" srcId="{68633AB1-A7B1-164F-9E99-F61DFBECDE67}" destId="{0975F572-BC22-6749-932E-32404CBB63CA}" srcOrd="3" destOrd="0" parTransId="{6E8B1EAA-7021-7F42-84C0-E460066CB774}" sibTransId="{73F66744-965F-0640-B2E4-8B0193FCA8E8}"/>
    <dgm:cxn modelId="{6949BC8F-C7DE-4A4A-A3A3-C14C34FA850C}" type="presOf" srcId="{73F66744-965F-0640-B2E4-8B0193FCA8E8}" destId="{FC742FCC-E785-A54D-A68C-991C9DDCC948}" srcOrd="0" destOrd="0" presId="urn:microsoft.com/office/officeart/2005/8/layout/radial6"/>
    <dgm:cxn modelId="{98961907-02C4-3A4C-909B-AD95E232EF01}" srcId="{68633AB1-A7B1-164F-9E99-F61DFBECDE67}" destId="{DFF397E2-BE2C-134E-99E7-F4A988C6B868}" srcOrd="2" destOrd="0" parTransId="{8821B506-C53D-B04F-A48F-4A62ED2EF7D9}" sibTransId="{CA161958-765C-2D4E-B471-E72B386C6882}"/>
    <dgm:cxn modelId="{FC45B4D3-C985-374E-9CA2-47959B1F58E3}" type="presOf" srcId="{A215348F-403F-1049-9C77-3E3A980B585D}" destId="{12EB8664-D6CF-F040-9213-2221D6B5AEFB}" srcOrd="0" destOrd="0" presId="urn:microsoft.com/office/officeart/2005/8/layout/radial6"/>
    <dgm:cxn modelId="{A4FF3281-7378-A048-9A2E-C467A621B7DB}" type="presOf" srcId="{63DEA397-32E0-4448-AA0E-18D0F1E95C09}" destId="{745E3A5B-1CBF-9F42-A008-A79A2D1F0770}" srcOrd="0" destOrd="0" presId="urn:microsoft.com/office/officeart/2005/8/layout/radial6"/>
    <dgm:cxn modelId="{09DF4AEB-17C0-4041-92D7-1B4BD2BDC8E7}" type="presOf" srcId="{24B589DC-DE58-6B44-B97B-E089E30EE8BD}" destId="{573540AD-EC91-484F-95E0-99E3EEF49BA5}" srcOrd="0" destOrd="0" presId="urn:microsoft.com/office/officeart/2005/8/layout/radial6"/>
    <dgm:cxn modelId="{1891FB56-414A-844B-B4D4-15DB6D4F9FFE}" srcId="{68633AB1-A7B1-164F-9E99-F61DFBECDE67}" destId="{24B589DC-DE58-6B44-B97B-E089E30EE8BD}" srcOrd="4" destOrd="0" parTransId="{281B4626-EA37-6E4A-A8C6-A2737E692A45}" sibTransId="{331C89BE-B9CA-254B-91AB-A96E8F64E40D}"/>
    <dgm:cxn modelId="{8C699CFB-E26D-0443-AD5D-D95B3E74957A}" type="presParOf" srcId="{AFBF9E68-28EF-B646-A223-D7316D55027F}" destId="{91502553-F23C-7240-97A1-F911A7AC0457}" srcOrd="0" destOrd="0" presId="urn:microsoft.com/office/officeart/2005/8/layout/radial6"/>
    <dgm:cxn modelId="{55C0D62F-A44A-8A4E-A990-DC125D3E76E1}" type="presParOf" srcId="{AFBF9E68-28EF-B646-A223-D7316D55027F}" destId="{4AA77003-D2D2-F74D-980F-B1AAF66595BC}" srcOrd="1" destOrd="0" presId="urn:microsoft.com/office/officeart/2005/8/layout/radial6"/>
    <dgm:cxn modelId="{0985E4FD-FC5F-6847-81F5-BC44ECFA773D}" type="presParOf" srcId="{AFBF9E68-28EF-B646-A223-D7316D55027F}" destId="{738853EA-2CBD-B042-8889-CE4D93562998}" srcOrd="2" destOrd="0" presId="urn:microsoft.com/office/officeart/2005/8/layout/radial6"/>
    <dgm:cxn modelId="{4CBE671A-A14F-FA43-9E8A-42F231444FB8}" type="presParOf" srcId="{AFBF9E68-28EF-B646-A223-D7316D55027F}" destId="{745E3A5B-1CBF-9F42-A008-A79A2D1F0770}" srcOrd="3" destOrd="0" presId="urn:microsoft.com/office/officeart/2005/8/layout/radial6"/>
    <dgm:cxn modelId="{B4A1636D-0E41-F84B-B055-34A764072938}" type="presParOf" srcId="{AFBF9E68-28EF-B646-A223-D7316D55027F}" destId="{51C66175-DB7A-584F-AA27-19A808065712}" srcOrd="4" destOrd="0" presId="urn:microsoft.com/office/officeart/2005/8/layout/radial6"/>
    <dgm:cxn modelId="{5AAAE68E-BB45-8A43-8095-2144BEB3A3B8}" type="presParOf" srcId="{AFBF9E68-28EF-B646-A223-D7316D55027F}" destId="{A49FCBF1-CACD-924E-865B-40785C23B6F3}" srcOrd="5" destOrd="0" presId="urn:microsoft.com/office/officeart/2005/8/layout/radial6"/>
    <dgm:cxn modelId="{0AA05E3F-DA8E-5F4E-A221-937951FC0F8F}" type="presParOf" srcId="{AFBF9E68-28EF-B646-A223-D7316D55027F}" destId="{7CEB60EE-C9FB-4C41-8074-CFBE1F65D323}" srcOrd="6" destOrd="0" presId="urn:microsoft.com/office/officeart/2005/8/layout/radial6"/>
    <dgm:cxn modelId="{CDD904B1-C83B-4D4D-AC74-D1E2AF615802}" type="presParOf" srcId="{AFBF9E68-28EF-B646-A223-D7316D55027F}" destId="{F8A40E1F-9822-7A44-AB62-F669A349E3C4}" srcOrd="7" destOrd="0" presId="urn:microsoft.com/office/officeart/2005/8/layout/radial6"/>
    <dgm:cxn modelId="{DA3DFC02-88C7-7946-A867-0643657C97E8}" type="presParOf" srcId="{AFBF9E68-28EF-B646-A223-D7316D55027F}" destId="{AAF93CE7-3BC6-AE44-B6E0-CE4E1A432063}" srcOrd="8" destOrd="0" presId="urn:microsoft.com/office/officeart/2005/8/layout/radial6"/>
    <dgm:cxn modelId="{203751EA-1FF0-284B-BFD8-C16E7D2C8F96}" type="presParOf" srcId="{AFBF9E68-28EF-B646-A223-D7316D55027F}" destId="{A341F647-63CF-D440-9FF1-B65EB695BE78}" srcOrd="9" destOrd="0" presId="urn:microsoft.com/office/officeart/2005/8/layout/radial6"/>
    <dgm:cxn modelId="{BEB1AB92-D616-DF44-8EA2-9D394CD8FE94}" type="presParOf" srcId="{AFBF9E68-28EF-B646-A223-D7316D55027F}" destId="{6D6CA78F-64CA-854B-8343-3A0BE515BF63}" srcOrd="10" destOrd="0" presId="urn:microsoft.com/office/officeart/2005/8/layout/radial6"/>
    <dgm:cxn modelId="{8336AD00-4D9F-7F40-8F11-054B37566881}" type="presParOf" srcId="{AFBF9E68-28EF-B646-A223-D7316D55027F}" destId="{689D4074-568F-6B44-BCE0-2BBF53CF07B0}" srcOrd="11" destOrd="0" presId="urn:microsoft.com/office/officeart/2005/8/layout/radial6"/>
    <dgm:cxn modelId="{8DFB1E18-E8F6-8A41-AF2F-8BC1F6874699}" type="presParOf" srcId="{AFBF9E68-28EF-B646-A223-D7316D55027F}" destId="{FC742FCC-E785-A54D-A68C-991C9DDCC948}" srcOrd="12" destOrd="0" presId="urn:microsoft.com/office/officeart/2005/8/layout/radial6"/>
    <dgm:cxn modelId="{906F2E74-6450-1B48-8BD6-C38C6AE3CFB8}" type="presParOf" srcId="{AFBF9E68-28EF-B646-A223-D7316D55027F}" destId="{573540AD-EC91-484F-95E0-99E3EEF49BA5}" srcOrd="13" destOrd="0" presId="urn:microsoft.com/office/officeart/2005/8/layout/radial6"/>
    <dgm:cxn modelId="{C8ABC489-538B-0141-9A47-501D5E84629E}" type="presParOf" srcId="{AFBF9E68-28EF-B646-A223-D7316D55027F}" destId="{E3608A0F-CF06-2740-96C4-43E0FCB12823}" srcOrd="14" destOrd="0" presId="urn:microsoft.com/office/officeart/2005/8/layout/radial6"/>
    <dgm:cxn modelId="{B4546F49-9171-7246-A693-BB3288D01D91}" type="presParOf" srcId="{AFBF9E68-28EF-B646-A223-D7316D55027F}" destId="{56EB7367-9751-5849-B8AC-85DF39DBF781}" srcOrd="15" destOrd="0" presId="urn:microsoft.com/office/officeart/2005/8/layout/radial6"/>
    <dgm:cxn modelId="{993320B4-4F25-A84E-9B60-D5A64AD6A06D}" type="presParOf" srcId="{AFBF9E68-28EF-B646-A223-D7316D55027F}" destId="{C9B13F5A-46EE-3F41-A0EC-BF929DF239EB}" srcOrd="16" destOrd="0" presId="urn:microsoft.com/office/officeart/2005/8/layout/radial6"/>
    <dgm:cxn modelId="{83B87ACE-AB73-0649-9340-A2215BFF3A11}" type="presParOf" srcId="{AFBF9E68-28EF-B646-A223-D7316D55027F}" destId="{4AECAFF6-7979-DF40-B793-D671041C3F49}" srcOrd="17" destOrd="0" presId="urn:microsoft.com/office/officeart/2005/8/layout/radial6"/>
    <dgm:cxn modelId="{E02BBA37-AB0E-2144-9FC6-470260DCC6B4}" type="presParOf" srcId="{AFBF9E68-28EF-B646-A223-D7316D55027F}" destId="{12EB8664-D6CF-F040-9213-2221D6B5AEFB}" srcOrd="18" destOrd="0" presId="urn:microsoft.com/office/officeart/2005/8/layout/radial6"/>
    <dgm:cxn modelId="{766E7515-9753-AA40-A4E5-249C3C4049A0}" type="presParOf" srcId="{AFBF9E68-28EF-B646-A223-D7316D55027F}" destId="{D4A03B15-35C2-314E-BD02-0372D1BB3293}" srcOrd="19" destOrd="0" presId="urn:microsoft.com/office/officeart/2005/8/layout/radial6"/>
    <dgm:cxn modelId="{2C615E3C-FFD1-4B44-8EC9-7F14C502974D}" type="presParOf" srcId="{AFBF9E68-28EF-B646-A223-D7316D55027F}" destId="{F24A6E56-6DD3-E54A-AD60-B597DAFF772E}" srcOrd="20" destOrd="0" presId="urn:microsoft.com/office/officeart/2005/8/layout/radial6"/>
    <dgm:cxn modelId="{5F55AAA8-5537-B948-87BA-4E2CBFD3B226}" type="presParOf" srcId="{AFBF9E68-28EF-B646-A223-D7316D55027F}" destId="{A85D738F-D250-544A-B23C-CB105A9759A1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67FBD7-C337-5741-96C5-73ACE8A5B333}" type="doc">
      <dgm:prSet loTypeId="urn:microsoft.com/office/officeart/2005/8/layout/radial5" loCatId="" qsTypeId="urn:microsoft.com/office/officeart/2005/8/quickstyle/simple4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4B6EC02A-5E36-DE41-B213-86B72EDD4181}">
      <dgm:prSet phldrT="[Text]"/>
      <dgm:spPr/>
      <dgm:t>
        <a:bodyPr/>
        <a:lstStyle/>
        <a:p>
          <a:r>
            <a:rPr lang="en-US" dirty="0" smtClean="0"/>
            <a:t>Video QoE</a:t>
          </a:r>
          <a:endParaRPr lang="en-US" dirty="0"/>
        </a:p>
      </dgm:t>
    </dgm:pt>
    <dgm:pt modelId="{A9910261-129E-FA49-A3E0-1B87D3C5B69C}" type="parTrans" cxnId="{52B6FDAE-E7C1-8A47-B06C-2E2EE5708B30}">
      <dgm:prSet/>
      <dgm:spPr/>
      <dgm:t>
        <a:bodyPr/>
        <a:lstStyle/>
        <a:p>
          <a:endParaRPr lang="en-US"/>
        </a:p>
      </dgm:t>
    </dgm:pt>
    <dgm:pt modelId="{8D3210B7-9B8D-824B-9B17-18B9292B9CAB}" type="sibTrans" cxnId="{52B6FDAE-E7C1-8A47-B06C-2E2EE5708B30}">
      <dgm:prSet/>
      <dgm:spPr/>
      <dgm:t>
        <a:bodyPr/>
        <a:lstStyle/>
        <a:p>
          <a:endParaRPr lang="en-US"/>
        </a:p>
      </dgm:t>
    </dgm:pt>
    <dgm:pt modelId="{5CF6AABA-88BB-704B-85AB-2E6A04677E88}">
      <dgm:prSet phldrT="[Text]" custT="1"/>
      <dgm:spPr/>
      <dgm:t>
        <a:bodyPr/>
        <a:lstStyle/>
        <a:p>
          <a:r>
            <a:rPr lang="en-US" sz="1800" dirty="0" smtClean="0"/>
            <a:t>Rate adaptation</a:t>
          </a:r>
          <a:endParaRPr lang="en-US" sz="1800" dirty="0"/>
        </a:p>
      </dgm:t>
    </dgm:pt>
    <dgm:pt modelId="{23020265-ECC3-C547-B8EF-2E00F4FB9880}" type="parTrans" cxnId="{E5FD9AD5-5A1C-D34F-88A3-97BF2EFB7260}">
      <dgm:prSet/>
      <dgm:spPr/>
      <dgm:t>
        <a:bodyPr/>
        <a:lstStyle/>
        <a:p>
          <a:endParaRPr lang="en-US"/>
        </a:p>
      </dgm:t>
    </dgm:pt>
    <dgm:pt modelId="{ABA0F56C-67D5-5C4C-BAA5-66F2F0F38BAD}" type="sibTrans" cxnId="{E5FD9AD5-5A1C-D34F-88A3-97BF2EFB7260}">
      <dgm:prSet/>
      <dgm:spPr/>
      <dgm:t>
        <a:bodyPr/>
        <a:lstStyle/>
        <a:p>
          <a:endParaRPr lang="en-US"/>
        </a:p>
      </dgm:t>
    </dgm:pt>
    <dgm:pt modelId="{E6B74463-DE7F-114E-9C10-7A2F14B23D83}">
      <dgm:prSet phldrT="[Text]"/>
      <dgm:spPr/>
      <dgm:t>
        <a:bodyPr/>
        <a:lstStyle/>
        <a:p>
          <a:r>
            <a:rPr lang="en-US" dirty="0" smtClean="0"/>
            <a:t>Video content</a:t>
          </a:r>
          <a:endParaRPr lang="en-US" dirty="0"/>
        </a:p>
      </dgm:t>
    </dgm:pt>
    <dgm:pt modelId="{6CFBD533-F177-9A4A-A4C7-180F587BF0A1}" type="parTrans" cxnId="{33B0F901-D83A-4149-9896-55A6CCFA06E0}">
      <dgm:prSet/>
      <dgm:spPr/>
      <dgm:t>
        <a:bodyPr/>
        <a:lstStyle/>
        <a:p>
          <a:endParaRPr lang="en-US"/>
        </a:p>
      </dgm:t>
    </dgm:pt>
    <dgm:pt modelId="{A4A7E4C6-2E77-E743-A5E7-EC25956C1548}" type="sibTrans" cxnId="{33B0F901-D83A-4149-9896-55A6CCFA06E0}">
      <dgm:prSet/>
      <dgm:spPr/>
      <dgm:t>
        <a:bodyPr/>
        <a:lstStyle/>
        <a:p>
          <a:endParaRPr lang="en-US"/>
        </a:p>
      </dgm:t>
    </dgm:pt>
    <dgm:pt modelId="{3D6B3AE0-931D-6A48-A21B-0A067A027045}">
      <dgm:prSet phldrT="[Text]"/>
      <dgm:spPr/>
      <dgm:t>
        <a:bodyPr/>
        <a:lstStyle/>
        <a:p>
          <a:r>
            <a:rPr lang="en-US" dirty="0" smtClean="0"/>
            <a:t>Network operator</a:t>
          </a:r>
          <a:endParaRPr lang="en-US" dirty="0"/>
        </a:p>
      </dgm:t>
    </dgm:pt>
    <dgm:pt modelId="{D87A884C-B1F7-1247-A238-74D137A8D2B5}" type="parTrans" cxnId="{EFA04FF3-0DB1-6B42-92B0-4BDCDF5081B2}">
      <dgm:prSet/>
      <dgm:spPr/>
      <dgm:t>
        <a:bodyPr/>
        <a:lstStyle/>
        <a:p>
          <a:endParaRPr lang="en-US"/>
        </a:p>
      </dgm:t>
    </dgm:pt>
    <dgm:pt modelId="{A323BBB2-B701-6243-8257-6382E4E992F3}" type="sibTrans" cxnId="{EFA04FF3-0DB1-6B42-92B0-4BDCDF5081B2}">
      <dgm:prSet/>
      <dgm:spPr/>
      <dgm:t>
        <a:bodyPr/>
        <a:lstStyle/>
        <a:p>
          <a:endParaRPr lang="en-US"/>
        </a:p>
      </dgm:t>
    </dgm:pt>
    <dgm:pt modelId="{DFFFDA0C-2BD3-5B44-85C0-E954D2F1C267}">
      <dgm:prSet phldrT="[Text]"/>
      <dgm:spPr/>
      <dgm:t>
        <a:bodyPr/>
        <a:lstStyle/>
        <a:p>
          <a:r>
            <a:rPr lang="en-US" dirty="0" smtClean="0"/>
            <a:t>Technology</a:t>
          </a:r>
          <a:endParaRPr lang="en-US" dirty="0"/>
        </a:p>
      </dgm:t>
    </dgm:pt>
    <dgm:pt modelId="{12472EBA-63DF-FA47-9C62-E11EB875A807}" type="parTrans" cxnId="{8F7221EA-8F9D-3043-BA0D-2BE174B2B4B1}">
      <dgm:prSet/>
      <dgm:spPr/>
      <dgm:t>
        <a:bodyPr/>
        <a:lstStyle/>
        <a:p>
          <a:endParaRPr lang="en-US"/>
        </a:p>
      </dgm:t>
    </dgm:pt>
    <dgm:pt modelId="{FB415EA6-E744-4843-9671-25CF1D50E269}" type="sibTrans" cxnId="{8F7221EA-8F9D-3043-BA0D-2BE174B2B4B1}">
      <dgm:prSet/>
      <dgm:spPr/>
      <dgm:t>
        <a:bodyPr/>
        <a:lstStyle/>
        <a:p>
          <a:endParaRPr lang="en-US"/>
        </a:p>
      </dgm:t>
    </dgm:pt>
    <dgm:pt modelId="{B9D7C9DE-8EF7-6349-B5DA-23E29C95E91B}">
      <dgm:prSet phldrT="[Text]"/>
      <dgm:spPr/>
      <dgm:t>
        <a:bodyPr/>
        <a:lstStyle/>
        <a:p>
          <a:r>
            <a:rPr lang="en-US" dirty="0" smtClean="0"/>
            <a:t>Location</a:t>
          </a:r>
          <a:endParaRPr lang="en-US" dirty="0"/>
        </a:p>
      </dgm:t>
    </dgm:pt>
    <dgm:pt modelId="{A70A2278-A75A-3442-AF8D-9AE7C7A719E3}" type="parTrans" cxnId="{AB7F613C-FBAA-714E-B8E4-697EA03A74E2}">
      <dgm:prSet/>
      <dgm:spPr/>
      <dgm:t>
        <a:bodyPr/>
        <a:lstStyle/>
        <a:p>
          <a:endParaRPr lang="en-US"/>
        </a:p>
      </dgm:t>
    </dgm:pt>
    <dgm:pt modelId="{333C7CB3-0562-4C45-814D-AF873D1ECF85}" type="sibTrans" cxnId="{AB7F613C-FBAA-714E-B8E4-697EA03A74E2}">
      <dgm:prSet/>
      <dgm:spPr/>
      <dgm:t>
        <a:bodyPr/>
        <a:lstStyle/>
        <a:p>
          <a:endParaRPr lang="en-US"/>
        </a:p>
      </dgm:t>
    </dgm:pt>
    <dgm:pt modelId="{CB92F7A5-2801-3F45-8ACF-0174A865EA42}">
      <dgm:prSet phldrT="[Text]"/>
      <dgm:spPr/>
      <dgm:t>
        <a:bodyPr/>
        <a:lstStyle/>
        <a:p>
          <a:r>
            <a:rPr lang="en-US" dirty="0" smtClean="0"/>
            <a:t>Time</a:t>
          </a:r>
          <a:endParaRPr lang="en-US" dirty="0"/>
        </a:p>
      </dgm:t>
    </dgm:pt>
    <dgm:pt modelId="{5A32B6E9-8C8A-0F4F-90E2-DE634B3DF1EC}" type="parTrans" cxnId="{69F885CC-3052-1B46-B856-DBED45DFAD10}">
      <dgm:prSet/>
      <dgm:spPr/>
      <dgm:t>
        <a:bodyPr/>
        <a:lstStyle/>
        <a:p>
          <a:endParaRPr lang="en-US"/>
        </a:p>
      </dgm:t>
    </dgm:pt>
    <dgm:pt modelId="{0C07AE17-F7DD-0149-B6EA-14EDC5F67DCC}" type="sibTrans" cxnId="{69F885CC-3052-1B46-B856-DBED45DFAD10}">
      <dgm:prSet/>
      <dgm:spPr/>
      <dgm:t>
        <a:bodyPr/>
        <a:lstStyle/>
        <a:p>
          <a:endParaRPr lang="en-US"/>
        </a:p>
      </dgm:t>
    </dgm:pt>
    <dgm:pt modelId="{41E4E040-0ECA-8049-BEAE-B94ACEE0868C}">
      <dgm:prSet phldrT="[Text]"/>
      <dgm:spPr/>
      <dgm:t>
        <a:bodyPr/>
        <a:lstStyle/>
        <a:p>
          <a:r>
            <a:rPr lang="en-US" dirty="0" smtClean="0"/>
            <a:t>Device</a:t>
          </a:r>
          <a:endParaRPr lang="en-US" dirty="0"/>
        </a:p>
      </dgm:t>
    </dgm:pt>
    <dgm:pt modelId="{4BC5473F-A28B-5C49-82F5-19828472310F}" type="parTrans" cxnId="{B781EC90-D562-0A42-9797-A2761C7362B0}">
      <dgm:prSet/>
      <dgm:spPr/>
      <dgm:t>
        <a:bodyPr/>
        <a:lstStyle/>
        <a:p>
          <a:endParaRPr lang="en-US"/>
        </a:p>
      </dgm:t>
    </dgm:pt>
    <dgm:pt modelId="{AB80146D-6E91-8E42-BA58-60575C2C39D0}" type="sibTrans" cxnId="{B781EC90-D562-0A42-9797-A2761C7362B0}">
      <dgm:prSet/>
      <dgm:spPr/>
      <dgm:t>
        <a:bodyPr/>
        <a:lstStyle/>
        <a:p>
          <a:endParaRPr lang="en-US"/>
        </a:p>
      </dgm:t>
    </dgm:pt>
    <dgm:pt modelId="{C3226959-277B-F449-B60D-E946E83BA01E}">
      <dgm:prSet phldrT="[Text]"/>
      <dgm:spPr/>
      <dgm:t>
        <a:bodyPr/>
        <a:lstStyle/>
        <a:p>
          <a:r>
            <a:rPr lang="en-US" smtClean="0"/>
            <a:t>Mobility</a:t>
          </a:r>
          <a:endParaRPr lang="en-US" dirty="0"/>
        </a:p>
      </dgm:t>
    </dgm:pt>
    <dgm:pt modelId="{F208E3F6-BED5-8748-9D7E-FFAE86F757D3}" type="parTrans" cxnId="{09446750-2EAF-1748-AA3A-1253DBAC1487}">
      <dgm:prSet/>
      <dgm:spPr/>
      <dgm:t>
        <a:bodyPr/>
        <a:lstStyle/>
        <a:p>
          <a:endParaRPr lang="en-US"/>
        </a:p>
      </dgm:t>
    </dgm:pt>
    <dgm:pt modelId="{5095AC14-5184-1A43-A664-E3CB1D903F74}" type="sibTrans" cxnId="{09446750-2EAF-1748-AA3A-1253DBAC1487}">
      <dgm:prSet/>
      <dgm:spPr/>
      <dgm:t>
        <a:bodyPr/>
        <a:lstStyle/>
        <a:p>
          <a:endParaRPr lang="en-US"/>
        </a:p>
      </dgm:t>
    </dgm:pt>
    <dgm:pt modelId="{3FFA99BB-E98E-C843-BE2E-52B7F65E6436}" type="pres">
      <dgm:prSet presAssocID="{AC67FBD7-C337-5741-96C5-73ACE8A5B33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A0854C5-8E16-E646-BABD-9CAD4FCFC7A4}" type="pres">
      <dgm:prSet presAssocID="{4B6EC02A-5E36-DE41-B213-86B72EDD4181}" presName="centerShape" presStyleLbl="node0" presStyleIdx="0" presStyleCnt="1"/>
      <dgm:spPr/>
    </dgm:pt>
    <dgm:pt modelId="{CFE1C305-0C19-794D-9125-BBFC46063937}" type="pres">
      <dgm:prSet presAssocID="{23020265-ECC3-C547-B8EF-2E00F4FB9880}" presName="parTrans" presStyleLbl="sibTrans2D1" presStyleIdx="0" presStyleCnt="8" custAng="10847615" custLinFactNeighborX="0" custLinFactNeighborY="5899"/>
      <dgm:spPr/>
    </dgm:pt>
    <dgm:pt modelId="{F9F787D8-8BE5-424C-8A03-67B23F3AD8F3}" type="pres">
      <dgm:prSet presAssocID="{23020265-ECC3-C547-B8EF-2E00F4FB9880}" presName="connectorText" presStyleLbl="sibTrans2D1" presStyleIdx="0" presStyleCnt="8"/>
      <dgm:spPr/>
    </dgm:pt>
    <dgm:pt modelId="{57C393AF-AD55-E440-9D7C-8F55C4E53AB9}" type="pres">
      <dgm:prSet presAssocID="{5CF6AABA-88BB-704B-85AB-2E6A04677E88}" presName="node" presStyleLbl="node1" presStyleIdx="0" presStyleCnt="8" custRadScaleRad="99322" custRadScaleInc="-35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AE0D2E-DEA5-1244-BE25-1AC81A4D8F3E}" type="pres">
      <dgm:prSet presAssocID="{6CFBD533-F177-9A4A-A4C7-180F587BF0A1}" presName="parTrans" presStyleLbl="sibTrans2D1" presStyleIdx="1" presStyleCnt="8" custAng="10899770"/>
      <dgm:spPr/>
    </dgm:pt>
    <dgm:pt modelId="{121788DA-64E0-014F-A7C9-F95749EBDE44}" type="pres">
      <dgm:prSet presAssocID="{6CFBD533-F177-9A4A-A4C7-180F587BF0A1}" presName="connectorText" presStyleLbl="sibTrans2D1" presStyleIdx="1" presStyleCnt="8"/>
      <dgm:spPr/>
    </dgm:pt>
    <dgm:pt modelId="{2CE1C9FB-9188-DE44-A804-F6FC52B99873}" type="pres">
      <dgm:prSet presAssocID="{E6B74463-DE7F-114E-9C10-7A2F14B23D83}" presName="node" presStyleLbl="node1" presStyleIdx="1" presStyleCnt="8">
        <dgm:presLayoutVars>
          <dgm:bulletEnabled val="1"/>
        </dgm:presLayoutVars>
      </dgm:prSet>
      <dgm:spPr/>
    </dgm:pt>
    <dgm:pt modelId="{F651D9F5-8F4C-FE4F-B1F3-D987701B58A7}" type="pres">
      <dgm:prSet presAssocID="{D87A884C-B1F7-1247-A238-74D137A8D2B5}" presName="parTrans" presStyleLbl="sibTrans2D1" presStyleIdx="2" presStyleCnt="8" custAng="10800000"/>
      <dgm:spPr/>
    </dgm:pt>
    <dgm:pt modelId="{A0825C7A-6769-7141-ACED-83DCAB14144A}" type="pres">
      <dgm:prSet presAssocID="{D87A884C-B1F7-1247-A238-74D137A8D2B5}" presName="connectorText" presStyleLbl="sibTrans2D1" presStyleIdx="2" presStyleCnt="8"/>
      <dgm:spPr/>
    </dgm:pt>
    <dgm:pt modelId="{4A01ED51-AA1E-4441-98D9-E58EAE19A150}" type="pres">
      <dgm:prSet presAssocID="{3D6B3AE0-931D-6A48-A21B-0A067A027045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70F757-6189-CA46-A877-A02A761CEC9A}" type="pres">
      <dgm:prSet presAssocID="{12472EBA-63DF-FA47-9C62-E11EB875A807}" presName="parTrans" presStyleLbl="sibTrans2D1" presStyleIdx="3" presStyleCnt="8" custAng="10741994"/>
      <dgm:spPr/>
    </dgm:pt>
    <dgm:pt modelId="{3A1BF3F1-D23C-694F-B398-9CBF67E063E9}" type="pres">
      <dgm:prSet presAssocID="{12472EBA-63DF-FA47-9C62-E11EB875A807}" presName="connectorText" presStyleLbl="sibTrans2D1" presStyleIdx="3" presStyleCnt="8"/>
      <dgm:spPr/>
    </dgm:pt>
    <dgm:pt modelId="{943C1022-9757-2140-AFBD-47FFEE9F1588}" type="pres">
      <dgm:prSet presAssocID="{DFFFDA0C-2BD3-5B44-85C0-E954D2F1C267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4FB97-2702-664E-B6A2-9714377C1828}" type="pres">
      <dgm:prSet presAssocID="{A70A2278-A75A-3442-AF8D-9AE7C7A719E3}" presName="parTrans" presStyleLbl="sibTrans2D1" presStyleIdx="4" presStyleCnt="8" custAng="10800000"/>
      <dgm:spPr/>
    </dgm:pt>
    <dgm:pt modelId="{52CE6894-289D-9A4E-BC54-F507E3582B68}" type="pres">
      <dgm:prSet presAssocID="{A70A2278-A75A-3442-AF8D-9AE7C7A719E3}" presName="connectorText" presStyleLbl="sibTrans2D1" presStyleIdx="4" presStyleCnt="8"/>
      <dgm:spPr/>
    </dgm:pt>
    <dgm:pt modelId="{EE1EFA90-2400-9D48-A02F-F676B038C0A1}" type="pres">
      <dgm:prSet presAssocID="{B9D7C9DE-8EF7-6349-B5DA-23E29C95E91B}" presName="node" presStyleLbl="node1" presStyleIdx="4" presStyleCnt="8">
        <dgm:presLayoutVars>
          <dgm:bulletEnabled val="1"/>
        </dgm:presLayoutVars>
      </dgm:prSet>
      <dgm:spPr/>
    </dgm:pt>
    <dgm:pt modelId="{F4B6D1C3-AF75-0C47-AECF-73C7C0B21D9C}" type="pres">
      <dgm:prSet presAssocID="{5A32B6E9-8C8A-0F4F-90E2-DE634B3DF1EC}" presName="parTrans" presStyleLbl="sibTrans2D1" presStyleIdx="5" presStyleCnt="8" custAng="10993879"/>
      <dgm:spPr/>
    </dgm:pt>
    <dgm:pt modelId="{8A378858-C371-F04B-A473-86E814897019}" type="pres">
      <dgm:prSet presAssocID="{5A32B6E9-8C8A-0F4F-90E2-DE634B3DF1EC}" presName="connectorText" presStyleLbl="sibTrans2D1" presStyleIdx="5" presStyleCnt="8"/>
      <dgm:spPr/>
    </dgm:pt>
    <dgm:pt modelId="{A05B6EE6-4F7E-724B-8F0C-44E166213340}" type="pres">
      <dgm:prSet presAssocID="{CB92F7A5-2801-3F45-8ACF-0174A865EA42}" presName="node" presStyleLbl="node1" presStyleIdx="5" presStyleCnt="8">
        <dgm:presLayoutVars>
          <dgm:bulletEnabled val="1"/>
        </dgm:presLayoutVars>
      </dgm:prSet>
      <dgm:spPr/>
    </dgm:pt>
    <dgm:pt modelId="{044814ED-6FCC-EC4B-B994-7EBF4BFBCC27}" type="pres">
      <dgm:prSet presAssocID="{4BC5473F-A28B-5C49-82F5-19828472310F}" presName="parTrans" presStyleLbl="sibTrans2D1" presStyleIdx="6" presStyleCnt="8" custAng="10800000"/>
      <dgm:spPr/>
    </dgm:pt>
    <dgm:pt modelId="{E71AC223-310A-6644-8F63-FF129781E587}" type="pres">
      <dgm:prSet presAssocID="{4BC5473F-A28B-5C49-82F5-19828472310F}" presName="connectorText" presStyleLbl="sibTrans2D1" presStyleIdx="6" presStyleCnt="8"/>
      <dgm:spPr/>
    </dgm:pt>
    <dgm:pt modelId="{912CF778-07AB-3C46-943E-3F54E9D07FA8}" type="pres">
      <dgm:prSet presAssocID="{41E4E040-0ECA-8049-BEAE-B94ACEE0868C}" presName="node" presStyleLbl="node1" presStyleIdx="6" presStyleCnt="8">
        <dgm:presLayoutVars>
          <dgm:bulletEnabled val="1"/>
        </dgm:presLayoutVars>
      </dgm:prSet>
      <dgm:spPr/>
    </dgm:pt>
    <dgm:pt modelId="{62AF0760-AD03-1440-9801-3CD187AE247F}" type="pres">
      <dgm:prSet presAssocID="{F208E3F6-BED5-8748-9D7E-FFAE86F757D3}" presName="parTrans" presStyleLbl="sibTrans2D1" presStyleIdx="7" presStyleCnt="8" custAng="10778798"/>
      <dgm:spPr/>
    </dgm:pt>
    <dgm:pt modelId="{0C215AD8-B1EE-F54E-9275-5DEA732E8216}" type="pres">
      <dgm:prSet presAssocID="{F208E3F6-BED5-8748-9D7E-FFAE86F757D3}" presName="connectorText" presStyleLbl="sibTrans2D1" presStyleIdx="7" presStyleCnt="8"/>
      <dgm:spPr/>
    </dgm:pt>
    <dgm:pt modelId="{7670DF0C-4390-FD43-8125-9C6FBBA91650}" type="pres">
      <dgm:prSet presAssocID="{C3226959-277B-F449-B60D-E946E83BA01E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CAD468-1135-5B47-883B-D62A1038BA32}" type="presOf" srcId="{41E4E040-0ECA-8049-BEAE-B94ACEE0868C}" destId="{912CF778-07AB-3C46-943E-3F54E9D07FA8}" srcOrd="0" destOrd="0" presId="urn:microsoft.com/office/officeart/2005/8/layout/radial5"/>
    <dgm:cxn modelId="{33B0F901-D83A-4149-9896-55A6CCFA06E0}" srcId="{4B6EC02A-5E36-DE41-B213-86B72EDD4181}" destId="{E6B74463-DE7F-114E-9C10-7A2F14B23D83}" srcOrd="1" destOrd="0" parTransId="{6CFBD533-F177-9A4A-A4C7-180F587BF0A1}" sibTransId="{A4A7E4C6-2E77-E743-A5E7-EC25956C1548}"/>
    <dgm:cxn modelId="{AB7F613C-FBAA-714E-B8E4-697EA03A74E2}" srcId="{4B6EC02A-5E36-DE41-B213-86B72EDD4181}" destId="{B9D7C9DE-8EF7-6349-B5DA-23E29C95E91B}" srcOrd="4" destOrd="0" parTransId="{A70A2278-A75A-3442-AF8D-9AE7C7A719E3}" sibTransId="{333C7CB3-0562-4C45-814D-AF873D1ECF85}"/>
    <dgm:cxn modelId="{59CC52EF-2E7A-5D45-9D7D-9EB0AE1A0AB2}" type="presOf" srcId="{12472EBA-63DF-FA47-9C62-E11EB875A807}" destId="{3A1BF3F1-D23C-694F-B398-9CBF67E063E9}" srcOrd="1" destOrd="0" presId="urn:microsoft.com/office/officeart/2005/8/layout/radial5"/>
    <dgm:cxn modelId="{52B6FDAE-E7C1-8A47-B06C-2E2EE5708B30}" srcId="{AC67FBD7-C337-5741-96C5-73ACE8A5B333}" destId="{4B6EC02A-5E36-DE41-B213-86B72EDD4181}" srcOrd="0" destOrd="0" parTransId="{A9910261-129E-FA49-A3E0-1B87D3C5B69C}" sibTransId="{8D3210B7-9B8D-824B-9B17-18B9292B9CAB}"/>
    <dgm:cxn modelId="{69F885CC-3052-1B46-B856-DBED45DFAD10}" srcId="{4B6EC02A-5E36-DE41-B213-86B72EDD4181}" destId="{CB92F7A5-2801-3F45-8ACF-0174A865EA42}" srcOrd="5" destOrd="0" parTransId="{5A32B6E9-8C8A-0F4F-90E2-DE634B3DF1EC}" sibTransId="{0C07AE17-F7DD-0149-B6EA-14EDC5F67DCC}"/>
    <dgm:cxn modelId="{5E047662-1040-B44A-899E-A2D62569F093}" type="presOf" srcId="{DFFFDA0C-2BD3-5B44-85C0-E954D2F1C267}" destId="{943C1022-9757-2140-AFBD-47FFEE9F1588}" srcOrd="0" destOrd="0" presId="urn:microsoft.com/office/officeart/2005/8/layout/radial5"/>
    <dgm:cxn modelId="{A9026F1E-35C4-A047-BB2E-5FFFC4F208BB}" type="presOf" srcId="{6CFBD533-F177-9A4A-A4C7-180F587BF0A1}" destId="{121788DA-64E0-014F-A7C9-F95749EBDE44}" srcOrd="1" destOrd="0" presId="urn:microsoft.com/office/officeart/2005/8/layout/radial5"/>
    <dgm:cxn modelId="{712397F0-4EE3-CA47-82DD-12737B73CA3D}" type="presOf" srcId="{F208E3F6-BED5-8748-9D7E-FFAE86F757D3}" destId="{62AF0760-AD03-1440-9801-3CD187AE247F}" srcOrd="0" destOrd="0" presId="urn:microsoft.com/office/officeart/2005/8/layout/radial5"/>
    <dgm:cxn modelId="{E5FD9AD5-5A1C-D34F-88A3-97BF2EFB7260}" srcId="{4B6EC02A-5E36-DE41-B213-86B72EDD4181}" destId="{5CF6AABA-88BB-704B-85AB-2E6A04677E88}" srcOrd="0" destOrd="0" parTransId="{23020265-ECC3-C547-B8EF-2E00F4FB9880}" sibTransId="{ABA0F56C-67D5-5C4C-BAA5-66F2F0F38BAD}"/>
    <dgm:cxn modelId="{345F375B-85C0-6149-85D1-1CCBC4AAABA0}" type="presOf" srcId="{5A32B6E9-8C8A-0F4F-90E2-DE634B3DF1EC}" destId="{F4B6D1C3-AF75-0C47-AECF-73C7C0B21D9C}" srcOrd="0" destOrd="0" presId="urn:microsoft.com/office/officeart/2005/8/layout/radial5"/>
    <dgm:cxn modelId="{D58AEA5B-66FF-2547-9505-6B21BB8A20F2}" type="presOf" srcId="{AC67FBD7-C337-5741-96C5-73ACE8A5B333}" destId="{3FFA99BB-E98E-C843-BE2E-52B7F65E6436}" srcOrd="0" destOrd="0" presId="urn:microsoft.com/office/officeart/2005/8/layout/radial5"/>
    <dgm:cxn modelId="{3D027DE5-D2A7-B145-8CA9-3DFD3001DDEF}" type="presOf" srcId="{4BC5473F-A28B-5C49-82F5-19828472310F}" destId="{E71AC223-310A-6644-8F63-FF129781E587}" srcOrd="1" destOrd="0" presId="urn:microsoft.com/office/officeart/2005/8/layout/radial5"/>
    <dgm:cxn modelId="{D04C6622-26BC-9940-B136-1F19F2B32A2F}" type="presOf" srcId="{E6B74463-DE7F-114E-9C10-7A2F14B23D83}" destId="{2CE1C9FB-9188-DE44-A804-F6FC52B99873}" srcOrd="0" destOrd="0" presId="urn:microsoft.com/office/officeart/2005/8/layout/radial5"/>
    <dgm:cxn modelId="{5DFFAFCC-780D-A34F-99B6-6E48970C7382}" type="presOf" srcId="{D87A884C-B1F7-1247-A238-74D137A8D2B5}" destId="{A0825C7A-6769-7141-ACED-83DCAB14144A}" srcOrd="1" destOrd="0" presId="urn:microsoft.com/office/officeart/2005/8/layout/radial5"/>
    <dgm:cxn modelId="{EBC81B84-F43F-ED46-8C1C-0321CCD70B57}" type="presOf" srcId="{A70A2278-A75A-3442-AF8D-9AE7C7A719E3}" destId="{0E74FB97-2702-664E-B6A2-9714377C1828}" srcOrd="0" destOrd="0" presId="urn:microsoft.com/office/officeart/2005/8/layout/radial5"/>
    <dgm:cxn modelId="{BB6028B5-BF64-8848-BEEB-27A0054CFCC9}" type="presOf" srcId="{C3226959-277B-F449-B60D-E946E83BA01E}" destId="{7670DF0C-4390-FD43-8125-9C6FBBA91650}" srcOrd="0" destOrd="0" presId="urn:microsoft.com/office/officeart/2005/8/layout/radial5"/>
    <dgm:cxn modelId="{92008430-06AD-9742-8228-E678741509AA}" type="presOf" srcId="{12472EBA-63DF-FA47-9C62-E11EB875A807}" destId="{5070F757-6189-CA46-A877-A02A761CEC9A}" srcOrd="0" destOrd="0" presId="urn:microsoft.com/office/officeart/2005/8/layout/radial5"/>
    <dgm:cxn modelId="{E82C615F-E141-6843-B843-80DF2586536B}" type="presOf" srcId="{F208E3F6-BED5-8748-9D7E-FFAE86F757D3}" destId="{0C215AD8-B1EE-F54E-9275-5DEA732E8216}" srcOrd="1" destOrd="0" presId="urn:microsoft.com/office/officeart/2005/8/layout/radial5"/>
    <dgm:cxn modelId="{4AAD2E4E-BF44-6B45-A781-4BE87B1FCB17}" type="presOf" srcId="{4BC5473F-A28B-5C49-82F5-19828472310F}" destId="{044814ED-6FCC-EC4B-B994-7EBF4BFBCC27}" srcOrd="0" destOrd="0" presId="urn:microsoft.com/office/officeart/2005/8/layout/radial5"/>
    <dgm:cxn modelId="{8F7221EA-8F9D-3043-BA0D-2BE174B2B4B1}" srcId="{4B6EC02A-5E36-DE41-B213-86B72EDD4181}" destId="{DFFFDA0C-2BD3-5B44-85C0-E954D2F1C267}" srcOrd="3" destOrd="0" parTransId="{12472EBA-63DF-FA47-9C62-E11EB875A807}" sibTransId="{FB415EA6-E744-4843-9671-25CF1D50E269}"/>
    <dgm:cxn modelId="{D13C7A01-8CC3-5A44-8BBE-4BDF01D018EB}" type="presOf" srcId="{23020265-ECC3-C547-B8EF-2E00F4FB9880}" destId="{CFE1C305-0C19-794D-9125-BBFC46063937}" srcOrd="0" destOrd="0" presId="urn:microsoft.com/office/officeart/2005/8/layout/radial5"/>
    <dgm:cxn modelId="{2C34BAEB-6011-0845-AFF0-A5883E1B0506}" type="presOf" srcId="{B9D7C9DE-8EF7-6349-B5DA-23E29C95E91B}" destId="{EE1EFA90-2400-9D48-A02F-F676B038C0A1}" srcOrd="0" destOrd="0" presId="urn:microsoft.com/office/officeart/2005/8/layout/radial5"/>
    <dgm:cxn modelId="{3637C20A-1EF1-2547-8625-8E94B3385725}" type="presOf" srcId="{23020265-ECC3-C547-B8EF-2E00F4FB9880}" destId="{F9F787D8-8BE5-424C-8A03-67B23F3AD8F3}" srcOrd="1" destOrd="0" presId="urn:microsoft.com/office/officeart/2005/8/layout/radial5"/>
    <dgm:cxn modelId="{BE0D066D-A082-2440-8E1C-76F88651A048}" type="presOf" srcId="{3D6B3AE0-931D-6A48-A21B-0A067A027045}" destId="{4A01ED51-AA1E-4441-98D9-E58EAE19A150}" srcOrd="0" destOrd="0" presId="urn:microsoft.com/office/officeart/2005/8/layout/radial5"/>
    <dgm:cxn modelId="{B781EC90-D562-0A42-9797-A2761C7362B0}" srcId="{4B6EC02A-5E36-DE41-B213-86B72EDD4181}" destId="{41E4E040-0ECA-8049-BEAE-B94ACEE0868C}" srcOrd="6" destOrd="0" parTransId="{4BC5473F-A28B-5C49-82F5-19828472310F}" sibTransId="{AB80146D-6E91-8E42-BA58-60575C2C39D0}"/>
    <dgm:cxn modelId="{4B9BA90C-6E01-1649-B9C9-1C904F4CAE5A}" type="presOf" srcId="{6CFBD533-F177-9A4A-A4C7-180F587BF0A1}" destId="{11AE0D2E-DEA5-1244-BE25-1AC81A4D8F3E}" srcOrd="0" destOrd="0" presId="urn:microsoft.com/office/officeart/2005/8/layout/radial5"/>
    <dgm:cxn modelId="{133F077F-40C0-8240-A457-0F9F76CAED6D}" type="presOf" srcId="{D87A884C-B1F7-1247-A238-74D137A8D2B5}" destId="{F651D9F5-8F4C-FE4F-B1F3-D987701B58A7}" srcOrd="0" destOrd="0" presId="urn:microsoft.com/office/officeart/2005/8/layout/radial5"/>
    <dgm:cxn modelId="{7896739D-04DB-5445-A4F5-6D5AFD5BBD0E}" type="presOf" srcId="{5A32B6E9-8C8A-0F4F-90E2-DE634B3DF1EC}" destId="{8A378858-C371-F04B-A473-86E814897019}" srcOrd="1" destOrd="0" presId="urn:microsoft.com/office/officeart/2005/8/layout/radial5"/>
    <dgm:cxn modelId="{794F71A6-6A16-E443-BAD7-AB2814B04B8C}" type="presOf" srcId="{A70A2278-A75A-3442-AF8D-9AE7C7A719E3}" destId="{52CE6894-289D-9A4E-BC54-F507E3582B68}" srcOrd="1" destOrd="0" presId="urn:microsoft.com/office/officeart/2005/8/layout/radial5"/>
    <dgm:cxn modelId="{CD53AD65-F82E-0449-8E9F-934FB755AD34}" type="presOf" srcId="{CB92F7A5-2801-3F45-8ACF-0174A865EA42}" destId="{A05B6EE6-4F7E-724B-8F0C-44E166213340}" srcOrd="0" destOrd="0" presId="urn:microsoft.com/office/officeart/2005/8/layout/radial5"/>
    <dgm:cxn modelId="{EFA04FF3-0DB1-6B42-92B0-4BDCDF5081B2}" srcId="{4B6EC02A-5E36-DE41-B213-86B72EDD4181}" destId="{3D6B3AE0-931D-6A48-A21B-0A067A027045}" srcOrd="2" destOrd="0" parTransId="{D87A884C-B1F7-1247-A238-74D137A8D2B5}" sibTransId="{A323BBB2-B701-6243-8257-6382E4E992F3}"/>
    <dgm:cxn modelId="{A75EE6CE-7497-6D47-B32E-DB175409A1CB}" type="presOf" srcId="{5CF6AABA-88BB-704B-85AB-2E6A04677E88}" destId="{57C393AF-AD55-E440-9D7C-8F55C4E53AB9}" srcOrd="0" destOrd="0" presId="urn:microsoft.com/office/officeart/2005/8/layout/radial5"/>
    <dgm:cxn modelId="{4F50DC21-5EB5-B043-8580-050173C5B3FF}" type="presOf" srcId="{4B6EC02A-5E36-DE41-B213-86B72EDD4181}" destId="{0A0854C5-8E16-E646-BABD-9CAD4FCFC7A4}" srcOrd="0" destOrd="0" presId="urn:microsoft.com/office/officeart/2005/8/layout/radial5"/>
    <dgm:cxn modelId="{09446750-2EAF-1748-AA3A-1253DBAC1487}" srcId="{4B6EC02A-5E36-DE41-B213-86B72EDD4181}" destId="{C3226959-277B-F449-B60D-E946E83BA01E}" srcOrd="7" destOrd="0" parTransId="{F208E3F6-BED5-8748-9D7E-FFAE86F757D3}" sibTransId="{5095AC14-5184-1A43-A664-E3CB1D903F74}"/>
    <dgm:cxn modelId="{6BC4FDD0-DDBB-3C49-BE5C-A7BB7F0CA9A7}" type="presParOf" srcId="{3FFA99BB-E98E-C843-BE2E-52B7F65E6436}" destId="{0A0854C5-8E16-E646-BABD-9CAD4FCFC7A4}" srcOrd="0" destOrd="0" presId="urn:microsoft.com/office/officeart/2005/8/layout/radial5"/>
    <dgm:cxn modelId="{590A1BB0-F435-EF49-9B63-52FD5DC6EE24}" type="presParOf" srcId="{3FFA99BB-E98E-C843-BE2E-52B7F65E6436}" destId="{CFE1C305-0C19-794D-9125-BBFC46063937}" srcOrd="1" destOrd="0" presId="urn:microsoft.com/office/officeart/2005/8/layout/radial5"/>
    <dgm:cxn modelId="{51BA082F-7E45-1342-9111-3FA2272D066D}" type="presParOf" srcId="{CFE1C305-0C19-794D-9125-BBFC46063937}" destId="{F9F787D8-8BE5-424C-8A03-67B23F3AD8F3}" srcOrd="0" destOrd="0" presId="urn:microsoft.com/office/officeart/2005/8/layout/radial5"/>
    <dgm:cxn modelId="{BE83D876-171D-604C-921B-D159E3FF8E73}" type="presParOf" srcId="{3FFA99BB-E98E-C843-BE2E-52B7F65E6436}" destId="{57C393AF-AD55-E440-9D7C-8F55C4E53AB9}" srcOrd="2" destOrd="0" presId="urn:microsoft.com/office/officeart/2005/8/layout/radial5"/>
    <dgm:cxn modelId="{59444B4E-EA9B-4544-969F-3EED611F3519}" type="presParOf" srcId="{3FFA99BB-E98E-C843-BE2E-52B7F65E6436}" destId="{11AE0D2E-DEA5-1244-BE25-1AC81A4D8F3E}" srcOrd="3" destOrd="0" presId="urn:microsoft.com/office/officeart/2005/8/layout/radial5"/>
    <dgm:cxn modelId="{A7959756-2D79-1946-81CD-CD82256FB142}" type="presParOf" srcId="{11AE0D2E-DEA5-1244-BE25-1AC81A4D8F3E}" destId="{121788DA-64E0-014F-A7C9-F95749EBDE44}" srcOrd="0" destOrd="0" presId="urn:microsoft.com/office/officeart/2005/8/layout/radial5"/>
    <dgm:cxn modelId="{11F91511-7A25-8241-BE5B-F977F13F3877}" type="presParOf" srcId="{3FFA99BB-E98E-C843-BE2E-52B7F65E6436}" destId="{2CE1C9FB-9188-DE44-A804-F6FC52B99873}" srcOrd="4" destOrd="0" presId="urn:microsoft.com/office/officeart/2005/8/layout/radial5"/>
    <dgm:cxn modelId="{87603D16-93D4-064B-88E7-373EB95FE2ED}" type="presParOf" srcId="{3FFA99BB-E98E-C843-BE2E-52B7F65E6436}" destId="{F651D9F5-8F4C-FE4F-B1F3-D987701B58A7}" srcOrd="5" destOrd="0" presId="urn:microsoft.com/office/officeart/2005/8/layout/radial5"/>
    <dgm:cxn modelId="{0F86F57D-9D8B-6841-99C2-445F2D9186BB}" type="presParOf" srcId="{F651D9F5-8F4C-FE4F-B1F3-D987701B58A7}" destId="{A0825C7A-6769-7141-ACED-83DCAB14144A}" srcOrd="0" destOrd="0" presId="urn:microsoft.com/office/officeart/2005/8/layout/radial5"/>
    <dgm:cxn modelId="{55EA083F-77DA-9243-A5FF-403E0F6D7149}" type="presParOf" srcId="{3FFA99BB-E98E-C843-BE2E-52B7F65E6436}" destId="{4A01ED51-AA1E-4441-98D9-E58EAE19A150}" srcOrd="6" destOrd="0" presId="urn:microsoft.com/office/officeart/2005/8/layout/radial5"/>
    <dgm:cxn modelId="{C6CD1C17-9BED-AE48-A4E8-955B48D191BE}" type="presParOf" srcId="{3FFA99BB-E98E-C843-BE2E-52B7F65E6436}" destId="{5070F757-6189-CA46-A877-A02A761CEC9A}" srcOrd="7" destOrd="0" presId="urn:microsoft.com/office/officeart/2005/8/layout/radial5"/>
    <dgm:cxn modelId="{D93EDD5D-C78A-0E48-8C5F-609A357A1D29}" type="presParOf" srcId="{5070F757-6189-CA46-A877-A02A761CEC9A}" destId="{3A1BF3F1-D23C-694F-B398-9CBF67E063E9}" srcOrd="0" destOrd="0" presId="urn:microsoft.com/office/officeart/2005/8/layout/radial5"/>
    <dgm:cxn modelId="{18244BB8-5E9E-6A41-85D9-5D5FD99C4BF8}" type="presParOf" srcId="{3FFA99BB-E98E-C843-BE2E-52B7F65E6436}" destId="{943C1022-9757-2140-AFBD-47FFEE9F1588}" srcOrd="8" destOrd="0" presId="urn:microsoft.com/office/officeart/2005/8/layout/radial5"/>
    <dgm:cxn modelId="{8EEE2D61-8D24-F849-9ACE-F87201E6495E}" type="presParOf" srcId="{3FFA99BB-E98E-C843-BE2E-52B7F65E6436}" destId="{0E74FB97-2702-664E-B6A2-9714377C1828}" srcOrd="9" destOrd="0" presId="urn:microsoft.com/office/officeart/2005/8/layout/radial5"/>
    <dgm:cxn modelId="{36AB1F0C-9CD5-F64E-B508-67BB73DFA863}" type="presParOf" srcId="{0E74FB97-2702-664E-B6A2-9714377C1828}" destId="{52CE6894-289D-9A4E-BC54-F507E3582B68}" srcOrd="0" destOrd="0" presId="urn:microsoft.com/office/officeart/2005/8/layout/radial5"/>
    <dgm:cxn modelId="{FC598C9C-9329-6044-8447-CFB51BEF6A24}" type="presParOf" srcId="{3FFA99BB-E98E-C843-BE2E-52B7F65E6436}" destId="{EE1EFA90-2400-9D48-A02F-F676B038C0A1}" srcOrd="10" destOrd="0" presId="urn:microsoft.com/office/officeart/2005/8/layout/radial5"/>
    <dgm:cxn modelId="{55979DBD-6D00-374E-BC68-EED7D17F50E4}" type="presParOf" srcId="{3FFA99BB-E98E-C843-BE2E-52B7F65E6436}" destId="{F4B6D1C3-AF75-0C47-AECF-73C7C0B21D9C}" srcOrd="11" destOrd="0" presId="urn:microsoft.com/office/officeart/2005/8/layout/radial5"/>
    <dgm:cxn modelId="{24343F1F-2244-FB44-A94F-EBA0052447F4}" type="presParOf" srcId="{F4B6D1C3-AF75-0C47-AECF-73C7C0B21D9C}" destId="{8A378858-C371-F04B-A473-86E814897019}" srcOrd="0" destOrd="0" presId="urn:microsoft.com/office/officeart/2005/8/layout/radial5"/>
    <dgm:cxn modelId="{5BC1B3D0-C8D2-2341-9146-119825D2F9D3}" type="presParOf" srcId="{3FFA99BB-E98E-C843-BE2E-52B7F65E6436}" destId="{A05B6EE6-4F7E-724B-8F0C-44E166213340}" srcOrd="12" destOrd="0" presId="urn:microsoft.com/office/officeart/2005/8/layout/radial5"/>
    <dgm:cxn modelId="{BE550F6C-C46E-4C47-9859-C712F9E6C1DC}" type="presParOf" srcId="{3FFA99BB-E98E-C843-BE2E-52B7F65E6436}" destId="{044814ED-6FCC-EC4B-B994-7EBF4BFBCC27}" srcOrd="13" destOrd="0" presId="urn:microsoft.com/office/officeart/2005/8/layout/radial5"/>
    <dgm:cxn modelId="{5941CD1E-EAF8-9D48-8E57-E784F238BF47}" type="presParOf" srcId="{044814ED-6FCC-EC4B-B994-7EBF4BFBCC27}" destId="{E71AC223-310A-6644-8F63-FF129781E587}" srcOrd="0" destOrd="0" presId="urn:microsoft.com/office/officeart/2005/8/layout/radial5"/>
    <dgm:cxn modelId="{7D190162-618F-8C4C-9259-876C5707EFCA}" type="presParOf" srcId="{3FFA99BB-E98E-C843-BE2E-52B7F65E6436}" destId="{912CF778-07AB-3C46-943E-3F54E9D07FA8}" srcOrd="14" destOrd="0" presId="urn:microsoft.com/office/officeart/2005/8/layout/radial5"/>
    <dgm:cxn modelId="{2D8E64C5-E723-CE4B-A628-64A5AD8EFDE5}" type="presParOf" srcId="{3FFA99BB-E98E-C843-BE2E-52B7F65E6436}" destId="{62AF0760-AD03-1440-9801-3CD187AE247F}" srcOrd="15" destOrd="0" presId="urn:microsoft.com/office/officeart/2005/8/layout/radial5"/>
    <dgm:cxn modelId="{893F59A2-CAE4-D443-8BE2-E85ACAAFF831}" type="presParOf" srcId="{62AF0760-AD03-1440-9801-3CD187AE247F}" destId="{0C215AD8-B1EE-F54E-9275-5DEA732E8216}" srcOrd="0" destOrd="0" presId="urn:microsoft.com/office/officeart/2005/8/layout/radial5"/>
    <dgm:cxn modelId="{BC0C4E3C-B270-E347-AC14-C7C5F9635886}" type="presParOf" srcId="{3FFA99BB-E98E-C843-BE2E-52B7F65E6436}" destId="{7670DF0C-4390-FD43-8125-9C6FBBA91650}" srcOrd="16" destOrd="0" presId="urn:microsoft.com/office/officeart/2005/8/layout/radial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AC82FA-307A-0C45-BBDC-7AA8A40B5094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Joint Framework</a:t>
          </a:r>
          <a:endParaRPr lang="en-US" sz="2000" kern="1200" dirty="0"/>
        </a:p>
      </dsp:txBody>
      <dsp:txXfrm>
        <a:off x="582612" y="2129102"/>
        <a:ext cx="1740694" cy="1160462"/>
      </dsp:txXfrm>
    </dsp:sp>
    <dsp:sp modelId="{5E927841-BDDE-DE43-B794-D4870E3EFCBC}">
      <dsp:nvSpPr>
        <dsp:cNvPr id="0" name=""/>
        <dsp:cNvSpPr/>
      </dsp:nvSpPr>
      <dsp:spPr>
        <a:xfrm>
          <a:off x="261342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5">
                <a:shade val="50000"/>
                <a:hueOff val="222841"/>
                <a:satOff val="5970"/>
                <a:lumOff val="263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22841"/>
                <a:satOff val="5970"/>
                <a:lumOff val="263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22841"/>
                <a:satOff val="5970"/>
                <a:lumOff val="263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Measurements in MONROE</a:t>
          </a:r>
          <a:endParaRPr lang="en-US" sz="2000" kern="1200" dirty="0"/>
        </a:p>
      </dsp:txBody>
      <dsp:txXfrm>
        <a:off x="3193652" y="2129102"/>
        <a:ext cx="1740694" cy="1160462"/>
      </dsp:txXfrm>
    </dsp:sp>
    <dsp:sp modelId="{9E302F3B-BDA3-4141-BA49-6F75BAEAAD34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5">
                <a:shade val="50000"/>
                <a:hueOff val="222841"/>
                <a:satOff val="5970"/>
                <a:lumOff val="263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22841"/>
                <a:satOff val="5970"/>
                <a:lumOff val="263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22841"/>
                <a:satOff val="5970"/>
                <a:lumOff val="263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 Analysis</a:t>
          </a:r>
          <a:endParaRPr lang="en-US" sz="2000" kern="1200" dirty="0"/>
        </a:p>
      </dsp:txBody>
      <dsp:txXfrm>
        <a:off x="5804693" y="2129102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AC82FA-307A-0C45-BBDC-7AA8A40B5094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Joint Framework</a:t>
          </a:r>
          <a:endParaRPr lang="en-US" sz="2000" kern="1200" dirty="0"/>
        </a:p>
      </dsp:txBody>
      <dsp:txXfrm>
        <a:off x="582612" y="2129102"/>
        <a:ext cx="1740694" cy="1160462"/>
      </dsp:txXfrm>
    </dsp:sp>
    <dsp:sp modelId="{5E927841-BDDE-DE43-B794-D4870E3EFCBC}">
      <dsp:nvSpPr>
        <dsp:cNvPr id="0" name=""/>
        <dsp:cNvSpPr/>
      </dsp:nvSpPr>
      <dsp:spPr>
        <a:xfrm>
          <a:off x="2613421" y="2129102"/>
          <a:ext cx="2901156" cy="1160462"/>
        </a:xfrm>
        <a:prstGeom prst="chevron">
          <a:avLst/>
        </a:prstGeom>
        <a:solidFill>
          <a:srgbClr val="FF93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Measurements in MONROE</a:t>
          </a:r>
          <a:endParaRPr lang="en-US" sz="2000" kern="1200" dirty="0"/>
        </a:p>
      </dsp:txBody>
      <dsp:txXfrm>
        <a:off x="3193652" y="2129102"/>
        <a:ext cx="1740694" cy="1160462"/>
      </dsp:txXfrm>
    </dsp:sp>
    <dsp:sp modelId="{9E302F3B-BDA3-4141-BA49-6F75BAEAAD34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5">
                <a:shade val="50000"/>
                <a:hueOff val="222841"/>
                <a:satOff val="5970"/>
                <a:lumOff val="263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22841"/>
                <a:satOff val="5970"/>
                <a:lumOff val="263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22841"/>
                <a:satOff val="5970"/>
                <a:lumOff val="263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Data Analysis</a:t>
          </a:r>
          <a:endParaRPr lang="en-US" sz="2000" kern="1200" dirty="0"/>
        </a:p>
      </dsp:txBody>
      <dsp:txXfrm>
        <a:off x="5804693" y="2129102"/>
        <a:ext cx="1740694" cy="1160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D738F-D250-544A-B23C-CB105A9759A1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3114286"/>
            <a:gd name="adj2" fmla="val 16200000"/>
            <a:gd name="adj3" fmla="val 3900"/>
          </a:avLst>
        </a:prstGeom>
        <a:gradFill rotWithShape="0">
          <a:gsLst>
            <a:gs pos="0">
              <a:schemeClr val="accent1">
                <a:shade val="90000"/>
                <a:hueOff val="118693"/>
                <a:satOff val="-2535"/>
                <a:lumOff val="94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118693"/>
                <a:satOff val="-2535"/>
                <a:lumOff val="94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118693"/>
                <a:satOff val="-2535"/>
                <a:lumOff val="94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EB8664-D6CF-F040-9213-2221D6B5AEFB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0028571"/>
            <a:gd name="adj2" fmla="val 13114286"/>
            <a:gd name="adj3" fmla="val 3900"/>
          </a:avLst>
        </a:prstGeom>
        <a:gradFill rotWithShape="0">
          <a:gsLst>
            <a:gs pos="0">
              <a:schemeClr val="accent1">
                <a:shade val="90000"/>
                <a:hueOff val="237386"/>
                <a:satOff val="-5069"/>
                <a:lumOff val="189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237386"/>
                <a:satOff val="-5069"/>
                <a:lumOff val="189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237386"/>
                <a:satOff val="-5069"/>
                <a:lumOff val="189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EB7367-9751-5849-B8AC-85DF39DBF781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6942857"/>
            <a:gd name="adj2" fmla="val 10028571"/>
            <a:gd name="adj3" fmla="val 3900"/>
          </a:avLst>
        </a:prstGeom>
        <a:gradFill rotWithShape="0">
          <a:gsLst>
            <a:gs pos="0">
              <a:schemeClr val="accent1">
                <a:shade val="90000"/>
                <a:hueOff val="356079"/>
                <a:satOff val="-7604"/>
                <a:lumOff val="283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56079"/>
                <a:satOff val="-7604"/>
                <a:lumOff val="283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56079"/>
                <a:satOff val="-7604"/>
                <a:lumOff val="283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742FCC-E785-A54D-A68C-991C9DDCC948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3857143"/>
            <a:gd name="adj2" fmla="val 6942857"/>
            <a:gd name="adj3" fmla="val 3900"/>
          </a:avLst>
        </a:prstGeom>
        <a:gradFill rotWithShape="0">
          <a:gsLst>
            <a:gs pos="0">
              <a:schemeClr val="accent1">
                <a:shade val="90000"/>
                <a:hueOff val="356079"/>
                <a:satOff val="-7604"/>
                <a:lumOff val="283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56079"/>
                <a:satOff val="-7604"/>
                <a:lumOff val="283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56079"/>
                <a:satOff val="-7604"/>
                <a:lumOff val="283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41F647-63CF-D440-9FF1-B65EB695BE78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771429"/>
            <a:gd name="adj2" fmla="val 3857143"/>
            <a:gd name="adj3" fmla="val 3900"/>
          </a:avLst>
        </a:prstGeom>
        <a:gradFill rotWithShape="0">
          <a:gsLst>
            <a:gs pos="0">
              <a:schemeClr val="accent1">
                <a:shade val="90000"/>
                <a:hueOff val="237386"/>
                <a:satOff val="-5069"/>
                <a:lumOff val="189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237386"/>
                <a:satOff val="-5069"/>
                <a:lumOff val="189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237386"/>
                <a:satOff val="-5069"/>
                <a:lumOff val="189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EB60EE-C9FB-4C41-8074-CFBE1F65D323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9285714"/>
            <a:gd name="adj2" fmla="val 771429"/>
            <a:gd name="adj3" fmla="val 3900"/>
          </a:avLst>
        </a:prstGeom>
        <a:gradFill rotWithShape="0">
          <a:gsLst>
            <a:gs pos="0">
              <a:schemeClr val="accent1">
                <a:shade val="90000"/>
                <a:hueOff val="118693"/>
                <a:satOff val="-2535"/>
                <a:lumOff val="94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118693"/>
                <a:satOff val="-2535"/>
                <a:lumOff val="94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118693"/>
                <a:satOff val="-2535"/>
                <a:lumOff val="94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5E3A5B-1CBF-9F42-A008-A79A2D1F0770}">
      <dsp:nvSpPr>
        <dsp:cNvPr id="0" name=""/>
        <dsp:cNvSpPr/>
      </dsp:nvSpPr>
      <dsp:spPr>
        <a:xfrm>
          <a:off x="1812494" y="567138"/>
          <a:ext cx="4503011" cy="4503011"/>
        </a:xfrm>
        <a:prstGeom prst="blockArc">
          <a:avLst>
            <a:gd name="adj1" fmla="val 16200000"/>
            <a:gd name="adj2" fmla="val 19285714"/>
            <a:gd name="adj3" fmla="val 39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502553-F23C-7240-97A1-F911A7AC0457}">
      <dsp:nvSpPr>
        <dsp:cNvPr id="0" name=""/>
        <dsp:cNvSpPr/>
      </dsp:nvSpPr>
      <dsp:spPr>
        <a:xfrm>
          <a:off x="3192859" y="1947503"/>
          <a:ext cx="1742281" cy="1742281"/>
        </a:xfrm>
        <a:prstGeom prst="ellipse">
          <a:avLst/>
        </a:prstGeom>
        <a:solidFill>
          <a:srgbClr val="FF93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Video QoE</a:t>
          </a:r>
          <a:endParaRPr lang="en-US" sz="3800" kern="1200" dirty="0"/>
        </a:p>
      </dsp:txBody>
      <dsp:txXfrm>
        <a:off x="3448010" y="2202654"/>
        <a:ext cx="1231979" cy="1231979"/>
      </dsp:txXfrm>
    </dsp:sp>
    <dsp:sp modelId="{4AA77003-D2D2-F74D-980F-B1AAF66595BC}">
      <dsp:nvSpPr>
        <dsp:cNvPr id="0" name=""/>
        <dsp:cNvSpPr/>
      </dsp:nvSpPr>
      <dsp:spPr>
        <a:xfrm>
          <a:off x="3454201" y="1245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Rate adaptation</a:t>
          </a:r>
          <a:endParaRPr lang="en-US" sz="1400" kern="1200" dirty="0"/>
        </a:p>
      </dsp:txBody>
      <dsp:txXfrm>
        <a:off x="3632807" y="179851"/>
        <a:ext cx="862384" cy="862384"/>
      </dsp:txXfrm>
    </dsp:sp>
    <dsp:sp modelId="{51C66175-DB7A-584F-AA27-19A808065712}">
      <dsp:nvSpPr>
        <dsp:cNvPr id="0" name=""/>
        <dsp:cNvSpPr/>
      </dsp:nvSpPr>
      <dsp:spPr>
        <a:xfrm>
          <a:off x="5180172" y="832429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shade val="50000"/>
                <a:hueOff val="114998"/>
                <a:satOff val="-2801"/>
                <a:lumOff val="122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14998"/>
                <a:satOff val="-2801"/>
                <a:lumOff val="122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14998"/>
                <a:satOff val="-2801"/>
                <a:lumOff val="122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Video content</a:t>
          </a:r>
          <a:endParaRPr lang="en-US" sz="1400" kern="1200" dirty="0"/>
        </a:p>
      </dsp:txBody>
      <dsp:txXfrm>
        <a:off x="5358778" y="1011035"/>
        <a:ext cx="862384" cy="862384"/>
      </dsp:txXfrm>
    </dsp:sp>
    <dsp:sp modelId="{F8A40E1F-9822-7A44-AB62-F669A349E3C4}">
      <dsp:nvSpPr>
        <dsp:cNvPr id="0" name=""/>
        <dsp:cNvSpPr/>
      </dsp:nvSpPr>
      <dsp:spPr>
        <a:xfrm>
          <a:off x="5606452" y="2700082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shade val="50000"/>
                <a:hueOff val="229995"/>
                <a:satOff val="-5601"/>
                <a:lumOff val="245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29995"/>
                <a:satOff val="-5601"/>
                <a:lumOff val="245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29995"/>
                <a:satOff val="-5601"/>
                <a:lumOff val="245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Network operator</a:t>
          </a:r>
          <a:endParaRPr lang="en-US" sz="1400" kern="1200" dirty="0"/>
        </a:p>
      </dsp:txBody>
      <dsp:txXfrm>
        <a:off x="5785058" y="2878688"/>
        <a:ext cx="862384" cy="862384"/>
      </dsp:txXfrm>
    </dsp:sp>
    <dsp:sp modelId="{6D6CA78F-64CA-854B-8343-3A0BE515BF63}">
      <dsp:nvSpPr>
        <dsp:cNvPr id="0" name=""/>
        <dsp:cNvSpPr/>
      </dsp:nvSpPr>
      <dsp:spPr>
        <a:xfrm>
          <a:off x="4412043" y="4197824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shade val="50000"/>
                <a:hueOff val="344993"/>
                <a:satOff val="-8402"/>
                <a:lumOff val="367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44993"/>
                <a:satOff val="-8402"/>
                <a:lumOff val="367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44993"/>
                <a:satOff val="-8402"/>
                <a:lumOff val="367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Technology</a:t>
          </a:r>
          <a:endParaRPr lang="en-US" sz="1400" kern="1200" dirty="0"/>
        </a:p>
      </dsp:txBody>
      <dsp:txXfrm>
        <a:off x="4590649" y="4376430"/>
        <a:ext cx="862384" cy="862384"/>
      </dsp:txXfrm>
    </dsp:sp>
    <dsp:sp modelId="{573540AD-EC91-484F-95E0-99E3EEF49BA5}">
      <dsp:nvSpPr>
        <dsp:cNvPr id="0" name=""/>
        <dsp:cNvSpPr/>
      </dsp:nvSpPr>
      <dsp:spPr>
        <a:xfrm>
          <a:off x="2496359" y="4197824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shade val="50000"/>
                <a:hueOff val="344993"/>
                <a:satOff val="-8402"/>
                <a:lumOff val="367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44993"/>
                <a:satOff val="-8402"/>
                <a:lumOff val="367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44993"/>
                <a:satOff val="-8402"/>
                <a:lumOff val="367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Time</a:t>
          </a:r>
          <a:endParaRPr lang="en-US" sz="1400" kern="1200" dirty="0"/>
        </a:p>
      </dsp:txBody>
      <dsp:txXfrm>
        <a:off x="2674965" y="4376430"/>
        <a:ext cx="862384" cy="862384"/>
      </dsp:txXfrm>
    </dsp:sp>
    <dsp:sp modelId="{C9B13F5A-46EE-3F41-A0EC-BF929DF239EB}">
      <dsp:nvSpPr>
        <dsp:cNvPr id="0" name=""/>
        <dsp:cNvSpPr/>
      </dsp:nvSpPr>
      <dsp:spPr>
        <a:xfrm>
          <a:off x="1301950" y="2700082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shade val="50000"/>
                <a:hueOff val="229995"/>
                <a:satOff val="-5601"/>
                <a:lumOff val="245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29995"/>
                <a:satOff val="-5601"/>
                <a:lumOff val="245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29995"/>
                <a:satOff val="-5601"/>
                <a:lumOff val="245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Location</a:t>
          </a:r>
          <a:endParaRPr lang="en-US" sz="1400" kern="1200" dirty="0"/>
        </a:p>
      </dsp:txBody>
      <dsp:txXfrm>
        <a:off x="1480556" y="2878688"/>
        <a:ext cx="862384" cy="862384"/>
      </dsp:txXfrm>
    </dsp:sp>
    <dsp:sp modelId="{D4A03B15-35C2-314E-BD02-0372D1BB3293}">
      <dsp:nvSpPr>
        <dsp:cNvPr id="0" name=""/>
        <dsp:cNvSpPr/>
      </dsp:nvSpPr>
      <dsp:spPr>
        <a:xfrm>
          <a:off x="1728230" y="832429"/>
          <a:ext cx="1219596" cy="1219596"/>
        </a:xfrm>
        <a:prstGeom prst="ellipse">
          <a:avLst/>
        </a:prstGeom>
        <a:gradFill rotWithShape="0">
          <a:gsLst>
            <a:gs pos="0">
              <a:schemeClr val="accent1">
                <a:shade val="50000"/>
                <a:hueOff val="114998"/>
                <a:satOff val="-2801"/>
                <a:lumOff val="122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14998"/>
                <a:satOff val="-2801"/>
                <a:lumOff val="122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14998"/>
                <a:satOff val="-2801"/>
                <a:lumOff val="122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Mobility</a:t>
          </a:r>
          <a:endParaRPr lang="en-US" sz="1400" kern="1200" dirty="0"/>
        </a:p>
      </dsp:txBody>
      <dsp:txXfrm>
        <a:off x="1906836" y="1011035"/>
        <a:ext cx="862384" cy="8623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854C5-8E16-E646-BABD-9CAD4FCFC7A4}">
      <dsp:nvSpPr>
        <dsp:cNvPr id="0" name=""/>
        <dsp:cNvSpPr/>
      </dsp:nvSpPr>
      <dsp:spPr>
        <a:xfrm>
          <a:off x="4113670" y="2563475"/>
          <a:ext cx="1731047" cy="1731047"/>
        </a:xfrm>
        <a:prstGeom prst="ellipse">
          <a:avLst/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Video QoE</a:t>
          </a:r>
          <a:endParaRPr lang="en-US" sz="3700" kern="1200" dirty="0"/>
        </a:p>
      </dsp:txBody>
      <dsp:txXfrm>
        <a:off x="4367176" y="2816981"/>
        <a:ext cx="1224035" cy="1224035"/>
      </dsp:txXfrm>
    </dsp:sp>
    <dsp:sp modelId="{CFE1C305-0C19-794D-9125-BBFC46063937}">
      <dsp:nvSpPr>
        <dsp:cNvPr id="0" name=""/>
        <dsp:cNvSpPr/>
      </dsp:nvSpPr>
      <dsp:spPr>
        <a:xfrm rot="5400001">
          <a:off x="4699720" y="1826598"/>
          <a:ext cx="521746" cy="5885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10800000">
        <a:off x="4777982" y="1866047"/>
        <a:ext cx="365222" cy="353134"/>
      </dsp:txXfrm>
    </dsp:sp>
    <dsp:sp modelId="{57C393AF-AD55-E440-9D7C-8F55C4E53AB9}">
      <dsp:nvSpPr>
        <dsp:cNvPr id="0" name=""/>
        <dsp:cNvSpPr/>
      </dsp:nvSpPr>
      <dsp:spPr>
        <a:xfrm>
          <a:off x="4163811" y="21357"/>
          <a:ext cx="1557943" cy="1557943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Rate adaptation</a:t>
          </a:r>
          <a:endParaRPr lang="en-US" sz="1800" kern="1200" dirty="0"/>
        </a:p>
      </dsp:txBody>
      <dsp:txXfrm>
        <a:off x="4391966" y="249512"/>
        <a:ext cx="1101633" cy="1101633"/>
      </dsp:txXfrm>
    </dsp:sp>
    <dsp:sp modelId="{11AE0D2E-DEA5-1244-BE25-1AC81A4D8F3E}">
      <dsp:nvSpPr>
        <dsp:cNvPr id="0" name=""/>
        <dsp:cNvSpPr/>
      </dsp:nvSpPr>
      <dsp:spPr>
        <a:xfrm rot="8199770">
          <a:off x="5669343" y="2178943"/>
          <a:ext cx="531257" cy="5885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shade val="90000"/>
                <a:hueOff val="87729"/>
                <a:satOff val="-804"/>
                <a:lumOff val="69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87729"/>
                <a:satOff val="-804"/>
                <a:lumOff val="69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87729"/>
                <a:satOff val="-804"/>
                <a:lumOff val="69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5806991" y="2241965"/>
        <a:ext cx="371880" cy="353134"/>
      </dsp:txXfrm>
    </dsp:sp>
    <dsp:sp modelId="{2CE1C9FB-9188-DE44-A804-F6FC52B99873}">
      <dsp:nvSpPr>
        <dsp:cNvPr id="0" name=""/>
        <dsp:cNvSpPr/>
      </dsp:nvSpPr>
      <dsp:spPr>
        <a:xfrm>
          <a:off x="6071840" y="778409"/>
          <a:ext cx="1557943" cy="1557943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83565"/>
                <a:satOff val="2239"/>
                <a:lumOff val="98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83565"/>
                <a:satOff val="2239"/>
                <a:lumOff val="98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83565"/>
                <a:satOff val="2239"/>
                <a:lumOff val="98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Video content</a:t>
          </a:r>
          <a:endParaRPr lang="en-US" sz="1800" kern="1200" dirty="0"/>
        </a:p>
      </dsp:txBody>
      <dsp:txXfrm>
        <a:off x="6299995" y="1006564"/>
        <a:ext cx="1101633" cy="1101633"/>
      </dsp:txXfrm>
    </dsp:sp>
    <dsp:sp modelId="{F651D9F5-8F4C-FE4F-B1F3-D987701B58A7}">
      <dsp:nvSpPr>
        <dsp:cNvPr id="0" name=""/>
        <dsp:cNvSpPr/>
      </dsp:nvSpPr>
      <dsp:spPr>
        <a:xfrm rot="10800000">
          <a:off x="6065239" y="3134721"/>
          <a:ext cx="531257" cy="5885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shade val="90000"/>
                <a:hueOff val="175458"/>
                <a:satOff val="-1607"/>
                <a:lumOff val="138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175458"/>
                <a:satOff val="-1607"/>
                <a:lumOff val="138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175458"/>
                <a:satOff val="-1607"/>
                <a:lumOff val="138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6224616" y="3252432"/>
        <a:ext cx="371880" cy="353134"/>
      </dsp:txXfrm>
    </dsp:sp>
    <dsp:sp modelId="{4A01ED51-AA1E-4441-98D9-E58EAE19A150}">
      <dsp:nvSpPr>
        <dsp:cNvPr id="0" name=""/>
        <dsp:cNvSpPr/>
      </dsp:nvSpPr>
      <dsp:spPr>
        <a:xfrm>
          <a:off x="6847090" y="2650027"/>
          <a:ext cx="1557943" cy="1557943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167130"/>
                <a:satOff val="4478"/>
                <a:lumOff val="19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167130"/>
                <a:satOff val="4478"/>
                <a:lumOff val="19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167130"/>
                <a:satOff val="4478"/>
                <a:lumOff val="19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Network operator</a:t>
          </a:r>
          <a:endParaRPr lang="en-US" sz="1800" kern="1200" dirty="0"/>
        </a:p>
      </dsp:txBody>
      <dsp:txXfrm>
        <a:off x="7075245" y="2878182"/>
        <a:ext cx="1101633" cy="1101633"/>
      </dsp:txXfrm>
    </dsp:sp>
    <dsp:sp modelId="{5070F757-6189-CA46-A877-A02A761CEC9A}">
      <dsp:nvSpPr>
        <dsp:cNvPr id="0" name=""/>
        <dsp:cNvSpPr/>
      </dsp:nvSpPr>
      <dsp:spPr>
        <a:xfrm rot="13441994">
          <a:off x="5669343" y="4090499"/>
          <a:ext cx="531257" cy="5885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shade val="90000"/>
                <a:hueOff val="263187"/>
                <a:satOff val="-2411"/>
                <a:lumOff val="208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263187"/>
                <a:satOff val="-2411"/>
                <a:lumOff val="208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263187"/>
                <a:satOff val="-2411"/>
                <a:lumOff val="208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5806322" y="4263600"/>
        <a:ext cx="371880" cy="353134"/>
      </dsp:txXfrm>
    </dsp:sp>
    <dsp:sp modelId="{943C1022-9757-2140-AFBD-47FFEE9F1588}">
      <dsp:nvSpPr>
        <dsp:cNvPr id="0" name=""/>
        <dsp:cNvSpPr/>
      </dsp:nvSpPr>
      <dsp:spPr>
        <a:xfrm>
          <a:off x="6071840" y="4521646"/>
          <a:ext cx="1557943" cy="1557943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250696"/>
                <a:satOff val="6716"/>
                <a:lumOff val="295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50696"/>
                <a:satOff val="6716"/>
                <a:lumOff val="295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50696"/>
                <a:satOff val="6716"/>
                <a:lumOff val="295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Technology</a:t>
          </a:r>
          <a:endParaRPr lang="en-US" sz="1800" kern="1200" dirty="0"/>
        </a:p>
      </dsp:txBody>
      <dsp:txXfrm>
        <a:off x="6299995" y="4749801"/>
        <a:ext cx="1101633" cy="1101633"/>
      </dsp:txXfrm>
    </dsp:sp>
    <dsp:sp modelId="{0E74FB97-2702-664E-B6A2-9714377C1828}">
      <dsp:nvSpPr>
        <dsp:cNvPr id="0" name=""/>
        <dsp:cNvSpPr/>
      </dsp:nvSpPr>
      <dsp:spPr>
        <a:xfrm rot="16200000">
          <a:off x="4713565" y="4486395"/>
          <a:ext cx="531257" cy="5885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shade val="90000"/>
                <a:hueOff val="350916"/>
                <a:satOff val="-3215"/>
                <a:lumOff val="277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350916"/>
                <a:satOff val="-3215"/>
                <a:lumOff val="277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350916"/>
                <a:satOff val="-3215"/>
                <a:lumOff val="277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4793254" y="4683795"/>
        <a:ext cx="371880" cy="353134"/>
      </dsp:txXfrm>
    </dsp:sp>
    <dsp:sp modelId="{EE1EFA90-2400-9D48-A02F-F676B038C0A1}">
      <dsp:nvSpPr>
        <dsp:cNvPr id="0" name=""/>
        <dsp:cNvSpPr/>
      </dsp:nvSpPr>
      <dsp:spPr>
        <a:xfrm>
          <a:off x="4200222" y="5296895"/>
          <a:ext cx="1557943" cy="1557943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334261"/>
                <a:satOff val="8955"/>
                <a:lumOff val="394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334261"/>
                <a:satOff val="8955"/>
                <a:lumOff val="394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334261"/>
                <a:satOff val="8955"/>
                <a:lumOff val="394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Location</a:t>
          </a:r>
          <a:endParaRPr lang="en-US" sz="1800" kern="1200" dirty="0"/>
        </a:p>
      </dsp:txBody>
      <dsp:txXfrm>
        <a:off x="4428377" y="5525050"/>
        <a:ext cx="1101633" cy="1101633"/>
      </dsp:txXfrm>
    </dsp:sp>
    <dsp:sp modelId="{F4B6D1C3-AF75-0C47-AECF-73C7C0B21D9C}">
      <dsp:nvSpPr>
        <dsp:cNvPr id="0" name=""/>
        <dsp:cNvSpPr/>
      </dsp:nvSpPr>
      <dsp:spPr>
        <a:xfrm rot="19093879">
          <a:off x="3757787" y="4090499"/>
          <a:ext cx="531257" cy="5885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shade val="90000"/>
                <a:hueOff val="263187"/>
                <a:satOff val="-2411"/>
                <a:lumOff val="208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263187"/>
                <a:satOff val="-2411"/>
                <a:lumOff val="208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263187"/>
                <a:satOff val="-2411"/>
                <a:lumOff val="208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10800000">
        <a:off x="3778041" y="4261292"/>
        <a:ext cx="371880" cy="353134"/>
      </dsp:txXfrm>
    </dsp:sp>
    <dsp:sp modelId="{A05B6EE6-4F7E-724B-8F0C-44E166213340}">
      <dsp:nvSpPr>
        <dsp:cNvPr id="0" name=""/>
        <dsp:cNvSpPr/>
      </dsp:nvSpPr>
      <dsp:spPr>
        <a:xfrm>
          <a:off x="2328604" y="4521646"/>
          <a:ext cx="1557943" cy="1557943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250696"/>
                <a:satOff val="6716"/>
                <a:lumOff val="295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250696"/>
                <a:satOff val="6716"/>
                <a:lumOff val="295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250696"/>
                <a:satOff val="6716"/>
                <a:lumOff val="295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Time</a:t>
          </a:r>
          <a:endParaRPr lang="en-US" sz="1800" kern="1200" dirty="0"/>
        </a:p>
      </dsp:txBody>
      <dsp:txXfrm>
        <a:off x="2556759" y="4749801"/>
        <a:ext cx="1101633" cy="1101633"/>
      </dsp:txXfrm>
    </dsp:sp>
    <dsp:sp modelId="{044814ED-6FCC-EC4B-B994-7EBF4BFBCC27}">
      <dsp:nvSpPr>
        <dsp:cNvPr id="0" name=""/>
        <dsp:cNvSpPr/>
      </dsp:nvSpPr>
      <dsp:spPr>
        <a:xfrm>
          <a:off x="3361890" y="3134721"/>
          <a:ext cx="531257" cy="5885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shade val="90000"/>
                <a:hueOff val="175458"/>
                <a:satOff val="-1607"/>
                <a:lumOff val="138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175458"/>
                <a:satOff val="-1607"/>
                <a:lumOff val="138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175458"/>
                <a:satOff val="-1607"/>
                <a:lumOff val="138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10800000">
        <a:off x="3361890" y="3252432"/>
        <a:ext cx="371880" cy="353134"/>
      </dsp:txXfrm>
    </dsp:sp>
    <dsp:sp modelId="{912CF778-07AB-3C46-943E-3F54E9D07FA8}">
      <dsp:nvSpPr>
        <dsp:cNvPr id="0" name=""/>
        <dsp:cNvSpPr/>
      </dsp:nvSpPr>
      <dsp:spPr>
        <a:xfrm>
          <a:off x="1553354" y="2650027"/>
          <a:ext cx="1557943" cy="1557943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167130"/>
                <a:satOff val="4478"/>
                <a:lumOff val="19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167130"/>
                <a:satOff val="4478"/>
                <a:lumOff val="19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167130"/>
                <a:satOff val="4478"/>
                <a:lumOff val="19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Device</a:t>
          </a:r>
          <a:endParaRPr lang="en-US" sz="1800" kern="1200" dirty="0"/>
        </a:p>
      </dsp:txBody>
      <dsp:txXfrm>
        <a:off x="1781509" y="2878182"/>
        <a:ext cx="1101633" cy="1101633"/>
      </dsp:txXfrm>
    </dsp:sp>
    <dsp:sp modelId="{62AF0760-AD03-1440-9801-3CD187AE247F}">
      <dsp:nvSpPr>
        <dsp:cNvPr id="0" name=""/>
        <dsp:cNvSpPr/>
      </dsp:nvSpPr>
      <dsp:spPr>
        <a:xfrm rot="2678798">
          <a:off x="3757787" y="2178943"/>
          <a:ext cx="531257" cy="58855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shade val="90000"/>
                <a:hueOff val="87729"/>
                <a:satOff val="-804"/>
                <a:lumOff val="69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90000"/>
                <a:hueOff val="87729"/>
                <a:satOff val="-804"/>
                <a:lumOff val="69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90000"/>
                <a:hueOff val="87729"/>
                <a:satOff val="-804"/>
                <a:lumOff val="69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10800000">
        <a:off x="3780781" y="2240654"/>
        <a:ext cx="371880" cy="353134"/>
      </dsp:txXfrm>
    </dsp:sp>
    <dsp:sp modelId="{7670DF0C-4390-FD43-8125-9C6FBBA91650}">
      <dsp:nvSpPr>
        <dsp:cNvPr id="0" name=""/>
        <dsp:cNvSpPr/>
      </dsp:nvSpPr>
      <dsp:spPr>
        <a:xfrm>
          <a:off x="2328604" y="778409"/>
          <a:ext cx="1557943" cy="1557943"/>
        </a:xfrm>
        <a:prstGeom prst="ellipse">
          <a:avLst/>
        </a:prstGeom>
        <a:gradFill rotWithShape="0">
          <a:gsLst>
            <a:gs pos="0">
              <a:schemeClr val="accent5">
                <a:shade val="50000"/>
                <a:hueOff val="83565"/>
                <a:satOff val="2239"/>
                <a:lumOff val="98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50000"/>
                <a:hueOff val="83565"/>
                <a:satOff val="2239"/>
                <a:lumOff val="98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50000"/>
                <a:hueOff val="83565"/>
                <a:satOff val="2239"/>
                <a:lumOff val="98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Mobility</a:t>
          </a:r>
          <a:endParaRPr lang="en-US" sz="1800" kern="1200" dirty="0"/>
        </a:p>
      </dsp:txBody>
      <dsp:txXfrm>
        <a:off x="2556759" y="1006564"/>
        <a:ext cx="1101633" cy="1101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C182D-674D-D544-A34A-42C3128E68AE}" type="datetimeFigureOut">
              <a:rPr lang="en-US" smtClean="0"/>
              <a:t>8/8/17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DDC91-8941-CC4E-92F5-DC28BD403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96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DC91-8941-CC4E-92F5-DC28BD4035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20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B184B-9078-7449-809B-A55F293294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37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B184B-9078-7449-809B-A55F293294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4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DC91-8941-CC4E-92F5-DC28BD4035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37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DC91-8941-CC4E-92F5-DC28BD4035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07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DC91-8941-CC4E-92F5-DC28BD4035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9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DC91-8941-CC4E-92F5-DC28BD4035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0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DC91-8941-CC4E-92F5-DC28BD4035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10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DC91-8941-CC4E-92F5-DC28BD4035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5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DC91-8941-CC4E-92F5-DC28BD4035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11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B184B-9078-7449-809B-A55F293294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87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27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33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4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27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55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2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4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3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68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2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tiff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Relationship Id="rId8" Type="http://schemas.openxmlformats.org/officeDocument/2006/relationships/image" Target="../media/image17.tiff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7.tiff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image" Target="../media/image18.tiff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739" y="2178643"/>
            <a:ext cx="1733928" cy="1733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11" y="3912571"/>
            <a:ext cx="224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Client</a:t>
            </a:r>
            <a:endParaRPr lang="en-US" sz="2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9916351" y="1811375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Amazon VM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8" y="2391751"/>
            <a:ext cx="2309084" cy="13529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3547" y="1811375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MONROE node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40891" y="3868577"/>
            <a:ext cx="2330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Server</a:t>
            </a:r>
            <a:endParaRPr lang="en-US" sz="2400" b="1" dirty="0"/>
          </a:p>
        </p:txBody>
      </p:sp>
      <p:sp>
        <p:nvSpPr>
          <p:cNvPr id="10" name="Cloud 9"/>
          <p:cNvSpPr/>
          <p:nvPr/>
        </p:nvSpPr>
        <p:spPr>
          <a:xfrm>
            <a:off x="7100205" y="2452307"/>
            <a:ext cx="2276670" cy="129235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Internet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72884"/>
            <a:ext cx="1089866" cy="1500031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2452307"/>
            <a:ext cx="1089866" cy="15000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4784337"/>
            <a:ext cx="1089866" cy="1500031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4138922" y="1779633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Telenor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138922" y="4099410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Telia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138922" y="6420474"/>
            <a:ext cx="1222053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ICE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12" idx="3"/>
            <a:endCxn id="10" idx="2"/>
          </p:cNvCxnSpPr>
          <p:nvPr/>
        </p:nvCxnSpPr>
        <p:spPr>
          <a:xfrm>
            <a:off x="5294882" y="822900"/>
            <a:ext cx="1812385" cy="22755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2"/>
          </p:cNvCxnSpPr>
          <p:nvPr/>
        </p:nvCxnSpPr>
        <p:spPr>
          <a:xfrm flipH="1">
            <a:off x="5540102" y="3098486"/>
            <a:ext cx="156716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2"/>
            <a:endCxn id="14" idx="3"/>
          </p:cNvCxnSpPr>
          <p:nvPr/>
        </p:nvCxnSpPr>
        <p:spPr>
          <a:xfrm flipH="1">
            <a:off x="5294882" y="3098486"/>
            <a:ext cx="1812385" cy="24358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0" idx="0"/>
          </p:cNvCxnSpPr>
          <p:nvPr/>
        </p:nvCxnSpPr>
        <p:spPr>
          <a:xfrm flipV="1">
            <a:off x="9374978" y="3098485"/>
            <a:ext cx="83976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" idx="3"/>
            <a:endCxn id="12" idx="1"/>
          </p:cNvCxnSpPr>
          <p:nvPr/>
        </p:nvCxnSpPr>
        <p:spPr>
          <a:xfrm flipV="1">
            <a:off x="2392632" y="822900"/>
            <a:ext cx="1812384" cy="22453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7" idx="3"/>
          </p:cNvCxnSpPr>
          <p:nvPr/>
        </p:nvCxnSpPr>
        <p:spPr>
          <a:xfrm>
            <a:off x="2392632" y="3068208"/>
            <a:ext cx="18053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7" idx="3"/>
            <a:endCxn id="14" idx="1"/>
          </p:cNvCxnSpPr>
          <p:nvPr/>
        </p:nvCxnSpPr>
        <p:spPr>
          <a:xfrm>
            <a:off x="2392632" y="3068208"/>
            <a:ext cx="1812384" cy="24661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Arrow 71"/>
          <p:cNvSpPr/>
          <p:nvPr/>
        </p:nvSpPr>
        <p:spPr>
          <a:xfrm>
            <a:off x="9466003" y="2832176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/>
          <p:cNvSpPr/>
          <p:nvPr/>
        </p:nvSpPr>
        <p:spPr>
          <a:xfrm rot="10800000">
            <a:off x="9450089" y="3157703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2397967" y="1045029"/>
            <a:ext cx="7800392" cy="2052734"/>
          </a:xfrm>
          <a:custGeom>
            <a:avLst/>
            <a:gdLst>
              <a:gd name="connsiteX0" fmla="*/ 7800392 w 7800392"/>
              <a:gd name="connsiteY0" fmla="*/ 2416647 h 2416647"/>
              <a:gd name="connsiteX1" fmla="*/ 3694923 w 7800392"/>
              <a:gd name="connsiteY1" fmla="*/ 19 h 2416647"/>
              <a:gd name="connsiteX2" fmla="*/ 0 w 7800392"/>
              <a:gd name="connsiteY2" fmla="*/ 2369994 h 241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00392" h="2416647">
                <a:moveTo>
                  <a:pt x="7800392" y="2416647"/>
                </a:moveTo>
                <a:cubicBezTo>
                  <a:pt x="6397690" y="1212220"/>
                  <a:pt x="4994988" y="7794"/>
                  <a:pt x="3694923" y="19"/>
                </a:cubicBezTo>
                <a:cubicBezTo>
                  <a:pt x="2394858" y="-7756"/>
                  <a:pt x="0" y="2369994"/>
                  <a:pt x="0" y="2369994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77" idx="1"/>
          </p:cNvCxnSpPr>
          <p:nvPr/>
        </p:nvCxnSpPr>
        <p:spPr>
          <a:xfrm flipH="1" flipV="1">
            <a:off x="5962261" y="1045029"/>
            <a:ext cx="130629" cy="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504386" y="67533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  <a:r>
              <a:rPr lang="en-US" b="1" dirty="0" smtClean="0"/>
              <a:t>ownlink</a:t>
            </a:r>
            <a:endParaRPr lang="en-US" b="1" dirty="0"/>
          </a:p>
        </p:txBody>
      </p:sp>
      <p:sp>
        <p:nvSpPr>
          <p:cNvPr id="82" name="Freeform 81"/>
          <p:cNvSpPr/>
          <p:nvPr/>
        </p:nvSpPr>
        <p:spPr>
          <a:xfrm rot="10800000">
            <a:off x="2392632" y="3073042"/>
            <a:ext cx="7800392" cy="2052734"/>
          </a:xfrm>
          <a:custGeom>
            <a:avLst/>
            <a:gdLst>
              <a:gd name="connsiteX0" fmla="*/ 7800392 w 7800392"/>
              <a:gd name="connsiteY0" fmla="*/ 2416647 h 2416647"/>
              <a:gd name="connsiteX1" fmla="*/ 3694923 w 7800392"/>
              <a:gd name="connsiteY1" fmla="*/ 19 h 2416647"/>
              <a:gd name="connsiteX2" fmla="*/ 0 w 7800392"/>
              <a:gd name="connsiteY2" fmla="*/ 2369994 h 241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00392" h="2416647">
                <a:moveTo>
                  <a:pt x="7800392" y="2416647"/>
                </a:moveTo>
                <a:cubicBezTo>
                  <a:pt x="6397690" y="1212220"/>
                  <a:pt x="4994988" y="7794"/>
                  <a:pt x="3694923" y="19"/>
                </a:cubicBezTo>
                <a:cubicBezTo>
                  <a:pt x="2394858" y="-7756"/>
                  <a:pt x="0" y="2369994"/>
                  <a:pt x="0" y="2369994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>
            <a:stCxn id="82" idx="1"/>
          </p:cNvCxnSpPr>
          <p:nvPr/>
        </p:nvCxnSpPr>
        <p:spPr>
          <a:xfrm>
            <a:off x="6498101" y="5125760"/>
            <a:ext cx="154626" cy="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092890" y="50795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uplink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7062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71" r="10436" b="1718"/>
          <a:stretch/>
        </p:blipFill>
        <p:spPr>
          <a:xfrm>
            <a:off x="1016440" y="4613578"/>
            <a:ext cx="8516482" cy="15210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9955" y="3965611"/>
            <a:ext cx="224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Client</a:t>
            </a:r>
            <a:endParaRPr lang="en-US" sz="2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9841960" y="3886268"/>
            <a:ext cx="1298478" cy="41740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tx1"/>
                </a:solidFill>
              </a:rPr>
              <a:t>Simula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1" y="2562137"/>
            <a:ext cx="2309084" cy="13529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 rot="16200000">
            <a:off x="-792079" y="3064917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MONROE node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Cloud 8"/>
          <p:cNvSpPr/>
          <p:nvPr/>
        </p:nvSpPr>
        <p:spPr>
          <a:xfrm>
            <a:off x="6544625" y="2619566"/>
            <a:ext cx="2276670" cy="129235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Internet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556" y="2573551"/>
            <a:ext cx="980859" cy="13500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739859" y="4046565"/>
            <a:ext cx="16842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tx1"/>
                </a:solidFill>
              </a:rPr>
              <a:t>Vodafone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>
            <a:stCxn id="7" idx="3"/>
            <a:endCxn id="11" idx="1"/>
          </p:cNvCxnSpPr>
          <p:nvPr/>
        </p:nvCxnSpPr>
        <p:spPr>
          <a:xfrm>
            <a:off x="2938365" y="3238594"/>
            <a:ext cx="1153191" cy="99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1" idx="3"/>
            <a:endCxn id="9" idx="2"/>
          </p:cNvCxnSpPr>
          <p:nvPr/>
        </p:nvCxnSpPr>
        <p:spPr>
          <a:xfrm>
            <a:off x="5072415" y="3248551"/>
            <a:ext cx="1479272" cy="17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649248" y="5143291"/>
            <a:ext cx="2742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Basic</a:t>
            </a:r>
            <a:r>
              <a:rPr lang="en-US" sz="2400" b="1" dirty="0" smtClean="0"/>
              <a:t>     </a:t>
            </a:r>
            <a:r>
              <a:rPr lang="en-US" sz="2400" b="1" dirty="0" smtClean="0">
                <a:solidFill>
                  <a:srgbClr val="00B050"/>
                </a:solidFill>
              </a:rPr>
              <a:t>SARA</a:t>
            </a:r>
            <a:r>
              <a:rPr lang="en-US" sz="2400" b="1" dirty="0" smtClean="0"/>
              <a:t>     </a:t>
            </a:r>
            <a:r>
              <a:rPr lang="en-US" sz="2400" b="1" dirty="0" smtClean="0">
                <a:solidFill>
                  <a:srgbClr val="0432FF"/>
                </a:solidFill>
              </a:rPr>
              <a:t>BBA</a:t>
            </a:r>
            <a:endParaRPr lang="en-US" sz="2400" b="1" dirty="0">
              <a:solidFill>
                <a:srgbClr val="0432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1772" y="2016479"/>
            <a:ext cx="2081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YouTube </a:t>
            </a:r>
            <a:r>
              <a:rPr lang="en-US" sz="2400" b="1" dirty="0" smtClean="0"/>
              <a:t>Client</a:t>
            </a:r>
            <a:endParaRPr lang="en-US" sz="2400" b="1" dirty="0"/>
          </a:p>
        </p:txBody>
      </p:sp>
      <p:sp>
        <p:nvSpPr>
          <p:cNvPr id="31" name="Right Arrow 30"/>
          <p:cNvSpPr/>
          <p:nvPr/>
        </p:nvSpPr>
        <p:spPr>
          <a:xfrm rot="1442190">
            <a:off x="8932408" y="3715555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2242190">
            <a:off x="8935807" y="4072109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9165018">
            <a:off x="8940627" y="2008447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8365018">
            <a:off x="8944026" y="2365001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591" y="1142098"/>
            <a:ext cx="1134644" cy="1134644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9788338" y="622633"/>
            <a:ext cx="1450731" cy="475207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tx1"/>
                </a:solidFill>
              </a:rPr>
              <a:t>Google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532921" y="2276742"/>
            <a:ext cx="216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YouTube Server</a:t>
            </a:r>
            <a:endParaRPr lang="en-US" sz="2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9689706" y="5451537"/>
            <a:ext cx="2330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Server</a:t>
            </a:r>
            <a:endParaRPr lang="en-US" sz="2400" b="1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793" y="4333813"/>
            <a:ext cx="1134644" cy="113464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3" b="27233"/>
          <a:stretch/>
        </p:blipFill>
        <p:spPr>
          <a:xfrm>
            <a:off x="915415" y="541372"/>
            <a:ext cx="8253042" cy="136295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892952" y="896335"/>
            <a:ext cx="1272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9300"/>
                </a:solidFill>
              </a:rPr>
              <a:t>YouTube</a:t>
            </a:r>
            <a:endParaRPr lang="en-US" sz="2400" b="1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05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9955" y="3965611"/>
            <a:ext cx="224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Client</a:t>
            </a:r>
            <a:endParaRPr lang="en-US" sz="2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9688613" y="4218572"/>
            <a:ext cx="2292988" cy="41740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Astream Server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1" y="2562137"/>
            <a:ext cx="2309084" cy="13529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 rot="16200000">
            <a:off x="-792079" y="3064917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MONROE </a:t>
            </a:r>
            <a:r>
              <a:rPr lang="en-US" sz="2400" b="1" dirty="0" smtClean="0">
                <a:solidFill>
                  <a:schemeClr val="tx1"/>
                </a:solidFill>
              </a:rPr>
              <a:t>Node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Cloud 8"/>
          <p:cNvSpPr/>
          <p:nvPr/>
        </p:nvSpPr>
        <p:spPr>
          <a:xfrm>
            <a:off x="6544625" y="2619566"/>
            <a:ext cx="2276670" cy="129235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Internet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556" y="2573551"/>
            <a:ext cx="980859" cy="13500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739859" y="4046565"/>
            <a:ext cx="16842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tx1"/>
                </a:solidFill>
              </a:rPr>
              <a:t>Vodafone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>
            <a:stCxn id="7" idx="3"/>
            <a:endCxn id="11" idx="1"/>
          </p:cNvCxnSpPr>
          <p:nvPr/>
        </p:nvCxnSpPr>
        <p:spPr>
          <a:xfrm>
            <a:off x="2938365" y="3238594"/>
            <a:ext cx="1153191" cy="99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1" idx="3"/>
            <a:endCxn id="9" idx="2"/>
          </p:cNvCxnSpPr>
          <p:nvPr/>
        </p:nvCxnSpPr>
        <p:spPr>
          <a:xfrm>
            <a:off x="5072415" y="3248551"/>
            <a:ext cx="1479272" cy="17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1772" y="2016479"/>
            <a:ext cx="2081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YouTube </a:t>
            </a:r>
            <a:r>
              <a:rPr lang="en-US" sz="2400" b="1" dirty="0" smtClean="0"/>
              <a:t>Client</a:t>
            </a:r>
            <a:endParaRPr lang="en-US" sz="2400" b="1" dirty="0"/>
          </a:p>
        </p:txBody>
      </p:sp>
      <p:sp>
        <p:nvSpPr>
          <p:cNvPr id="31" name="Right Arrow 30"/>
          <p:cNvSpPr/>
          <p:nvPr/>
        </p:nvSpPr>
        <p:spPr>
          <a:xfrm rot="1442190">
            <a:off x="8932408" y="3715555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2242190">
            <a:off x="8935807" y="4072109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9165018">
            <a:off x="8940627" y="2008447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8365018">
            <a:off x="8944026" y="2365001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187" y="1262605"/>
            <a:ext cx="1134644" cy="1134644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9705944" y="680639"/>
            <a:ext cx="2218046" cy="475207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tx1"/>
                </a:solidFill>
              </a:rPr>
              <a:t>YouTube Server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85" y="4666117"/>
            <a:ext cx="1134644" cy="11346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9" r="20619"/>
          <a:stretch/>
        </p:blipFill>
        <p:spPr>
          <a:xfrm>
            <a:off x="1159774" y="4627159"/>
            <a:ext cx="8247695" cy="150923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664474" y="4778280"/>
            <a:ext cx="2742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432FF"/>
                </a:solidFill>
              </a:rPr>
              <a:t>Basic</a:t>
            </a:r>
            <a:r>
              <a:rPr lang="en-US" sz="2400" b="1" dirty="0" smtClean="0"/>
              <a:t>     </a:t>
            </a:r>
            <a:r>
              <a:rPr lang="en-US" sz="2400" b="1" dirty="0" smtClean="0">
                <a:solidFill>
                  <a:srgbClr val="00B050"/>
                </a:solidFill>
              </a:rPr>
              <a:t>SARA</a:t>
            </a:r>
            <a:r>
              <a:rPr lang="en-US" sz="2400" b="1" dirty="0" smtClean="0"/>
              <a:t>     </a:t>
            </a:r>
            <a:r>
              <a:rPr lang="en-US" sz="2400" b="1" dirty="0" smtClean="0">
                <a:solidFill>
                  <a:srgbClr val="FF9300"/>
                </a:solidFill>
              </a:rPr>
              <a:t>BBA</a:t>
            </a:r>
            <a:endParaRPr lang="en-US" sz="2400" b="1" dirty="0">
              <a:solidFill>
                <a:srgbClr val="FF93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70" y="382466"/>
            <a:ext cx="8216900" cy="15621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892952" y="896335"/>
            <a:ext cx="1272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YouTube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7"/>
          <a:srcRect l="11721" t="11932" r="12930" b="13138"/>
          <a:stretch/>
        </p:blipFill>
        <p:spPr>
          <a:xfrm>
            <a:off x="11026038" y="1353992"/>
            <a:ext cx="881467" cy="87657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31153" y="2967741"/>
            <a:ext cx="891834" cy="49406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624532" y="2957362"/>
            <a:ext cx="894848" cy="51148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196673" y="2945015"/>
            <a:ext cx="882174" cy="49540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750834" y="2950591"/>
            <a:ext cx="908608" cy="51127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22232" y="2962353"/>
            <a:ext cx="894847" cy="50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73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721" t="11932" r="12930" b="13138"/>
          <a:stretch/>
        </p:blipFill>
        <p:spPr>
          <a:xfrm>
            <a:off x="224569" y="3145257"/>
            <a:ext cx="1635131" cy="1626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32" y="1467958"/>
            <a:ext cx="1421940" cy="7969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4569" y="548844"/>
            <a:ext cx="3295001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1. Download available representations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5356" y="546881"/>
            <a:ext cx="2636819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2. Generate MPD and segments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7961" y="546881"/>
            <a:ext cx="2444577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3. Load MPD and segments to server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03040" y="546881"/>
            <a:ext cx="2860348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4. Specify desired MPD in runtime (Docker </a:t>
            </a:r>
            <a:r>
              <a:rPr lang="en-US" b="1" dirty="0" err="1" smtClean="0">
                <a:solidFill>
                  <a:schemeClr val="bg1"/>
                </a:solidFill>
              </a:rPr>
              <a:t>config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31" y="2537652"/>
            <a:ext cx="1421942" cy="812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31" y="3559825"/>
            <a:ext cx="1421942" cy="7985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30" y="4567755"/>
            <a:ext cx="1421941" cy="7716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31" y="5575685"/>
            <a:ext cx="1421940" cy="7877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6686" y="1436869"/>
            <a:ext cx="828000" cy="82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6686" y="2522108"/>
            <a:ext cx="828000" cy="82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6686" y="3544281"/>
            <a:ext cx="828000" cy="82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6686" y="4546611"/>
            <a:ext cx="828000" cy="82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6686" y="5560141"/>
            <a:ext cx="828000" cy="828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040983" y="1634194"/>
            <a:ext cx="121634" cy="446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219885" y="1634194"/>
            <a:ext cx="121634" cy="446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398787" y="1634194"/>
            <a:ext cx="121634" cy="446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040982" y="2695636"/>
            <a:ext cx="121634" cy="44644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219884" y="2695636"/>
            <a:ext cx="121634" cy="44644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398786" y="2695636"/>
            <a:ext cx="121634" cy="44644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577688" y="2695636"/>
            <a:ext cx="121634" cy="44644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040982" y="3738464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219884" y="3738464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398786" y="3738464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577688" y="3738464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756590" y="3737977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046138" y="4696112"/>
            <a:ext cx="121634" cy="446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225040" y="4696112"/>
            <a:ext cx="121634" cy="446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040982" y="5757066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219884" y="5757066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398786" y="5757066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577688" y="5757066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756590" y="5756579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935492" y="5756578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114394" y="5756578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22" y="1193212"/>
            <a:ext cx="1502424" cy="150242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8579" y="2522108"/>
            <a:ext cx="465980" cy="46598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2" name="Rectangle 71"/>
          <p:cNvSpPr/>
          <p:nvPr/>
        </p:nvSpPr>
        <p:spPr>
          <a:xfrm>
            <a:off x="6822811" y="2526311"/>
            <a:ext cx="121634" cy="446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7001713" y="2526311"/>
            <a:ext cx="121634" cy="446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180615" y="2526311"/>
            <a:ext cx="121634" cy="446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8579" y="3335540"/>
            <a:ext cx="465980" cy="465980"/>
          </a:xfrm>
          <a:prstGeom prst="rect">
            <a:avLst/>
          </a:prstGeom>
          <a:solidFill>
            <a:srgbClr val="FF9300"/>
          </a:solidFill>
        </p:spPr>
      </p:pic>
      <p:sp>
        <p:nvSpPr>
          <p:cNvPr id="118" name="Rectangle 117"/>
          <p:cNvSpPr/>
          <p:nvPr/>
        </p:nvSpPr>
        <p:spPr>
          <a:xfrm>
            <a:off x="6822811" y="3339743"/>
            <a:ext cx="121634" cy="44644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7001713" y="3339743"/>
            <a:ext cx="121634" cy="44644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7180615" y="3339743"/>
            <a:ext cx="121634" cy="44644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8579" y="4148972"/>
            <a:ext cx="465980" cy="465980"/>
          </a:xfrm>
          <a:prstGeom prst="rect">
            <a:avLst/>
          </a:prstGeom>
          <a:solidFill>
            <a:srgbClr val="92D050"/>
          </a:solidFill>
        </p:spPr>
      </p:pic>
      <p:sp>
        <p:nvSpPr>
          <p:cNvPr id="122" name="Rectangle 121"/>
          <p:cNvSpPr/>
          <p:nvPr/>
        </p:nvSpPr>
        <p:spPr>
          <a:xfrm>
            <a:off x="6822811" y="4153175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7001713" y="4153175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7180615" y="4153175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8579" y="4953351"/>
            <a:ext cx="465980" cy="465980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126" name="Rectangle 125"/>
          <p:cNvSpPr/>
          <p:nvPr/>
        </p:nvSpPr>
        <p:spPr>
          <a:xfrm>
            <a:off x="6822811" y="4957554"/>
            <a:ext cx="121634" cy="446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7001713" y="4957554"/>
            <a:ext cx="121634" cy="446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180615" y="4957554"/>
            <a:ext cx="121634" cy="446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430" y="5757730"/>
            <a:ext cx="465980" cy="465980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130" name="Rectangle 129"/>
          <p:cNvSpPr/>
          <p:nvPr/>
        </p:nvSpPr>
        <p:spPr>
          <a:xfrm>
            <a:off x="6830662" y="5761933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7009564" y="5761933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7188466" y="5761933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Bent-Up Arrow 132"/>
          <p:cNvSpPr/>
          <p:nvPr/>
        </p:nvSpPr>
        <p:spPr>
          <a:xfrm>
            <a:off x="8003434" y="2375742"/>
            <a:ext cx="371903" cy="398164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Bent-Up Arrow 135"/>
          <p:cNvSpPr/>
          <p:nvPr/>
        </p:nvSpPr>
        <p:spPr>
          <a:xfrm>
            <a:off x="8003434" y="3223222"/>
            <a:ext cx="371903" cy="398164"/>
          </a:xfrm>
          <a:prstGeom prst="bentUpArrow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Bent-Up Arrow 136"/>
          <p:cNvSpPr/>
          <p:nvPr/>
        </p:nvSpPr>
        <p:spPr>
          <a:xfrm>
            <a:off x="8003434" y="4058545"/>
            <a:ext cx="371903" cy="398164"/>
          </a:xfrm>
          <a:prstGeom prst="bent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Bent-Up Arrow 137"/>
          <p:cNvSpPr/>
          <p:nvPr/>
        </p:nvSpPr>
        <p:spPr>
          <a:xfrm>
            <a:off x="8003433" y="4785470"/>
            <a:ext cx="371903" cy="398164"/>
          </a:xfrm>
          <a:prstGeom prst="bent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Bent-Up Arrow 138"/>
          <p:cNvSpPr/>
          <p:nvPr/>
        </p:nvSpPr>
        <p:spPr>
          <a:xfrm>
            <a:off x="7984200" y="5661373"/>
            <a:ext cx="371903" cy="398164"/>
          </a:xfrm>
          <a:prstGeom prst="bentUp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70104" y="3596810"/>
            <a:ext cx="2592687" cy="1519079"/>
          </a:xfrm>
          <a:prstGeom prst="rect">
            <a:avLst/>
          </a:prstGeom>
        </p:spPr>
      </p:pic>
      <p:sp>
        <p:nvSpPr>
          <p:cNvPr id="143" name="Rounded Rectangle 142"/>
          <p:cNvSpPr/>
          <p:nvPr/>
        </p:nvSpPr>
        <p:spPr>
          <a:xfrm>
            <a:off x="9333475" y="2470463"/>
            <a:ext cx="1665310" cy="30344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MONROE node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4" name="Oval 143"/>
          <p:cNvSpPr/>
          <p:nvPr/>
        </p:nvSpPr>
        <p:spPr>
          <a:xfrm flipV="1">
            <a:off x="11190446" y="2880325"/>
            <a:ext cx="323347" cy="317283"/>
          </a:xfrm>
          <a:prstGeom prst="ellipse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 flipV="1">
            <a:off x="11200809" y="3285808"/>
            <a:ext cx="323347" cy="31728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 flipV="1">
            <a:off x="11190446" y="3684595"/>
            <a:ext cx="323347" cy="31728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 flipV="1">
            <a:off x="11190446" y="4089392"/>
            <a:ext cx="323347" cy="3172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 flipV="1">
            <a:off x="11190446" y="2456623"/>
            <a:ext cx="323347" cy="3172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90668" y="4531999"/>
            <a:ext cx="1082307" cy="108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43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721" t="11932" r="12930" b="13138"/>
          <a:stretch/>
        </p:blipFill>
        <p:spPr>
          <a:xfrm>
            <a:off x="224569" y="3145257"/>
            <a:ext cx="1635131" cy="1626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32" y="1467958"/>
            <a:ext cx="1421940" cy="7969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4569" y="548844"/>
            <a:ext cx="3295001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1. Download available representations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5356" y="546881"/>
            <a:ext cx="2636819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2. Generate MPD and segments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7961" y="546881"/>
            <a:ext cx="2444577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3. Load MPD and segments to server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03040" y="546881"/>
            <a:ext cx="2860348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4. Specify desired MPD in runtime (Docker </a:t>
            </a:r>
            <a:r>
              <a:rPr lang="en-US" b="1" dirty="0" err="1" smtClean="0">
                <a:solidFill>
                  <a:schemeClr val="bg1"/>
                </a:solidFill>
              </a:rPr>
              <a:t>config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31" y="2537652"/>
            <a:ext cx="1421942" cy="812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31" y="3559825"/>
            <a:ext cx="1421942" cy="7985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31" y="5575685"/>
            <a:ext cx="1421940" cy="7877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6686" y="1436869"/>
            <a:ext cx="828000" cy="82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6686" y="2522108"/>
            <a:ext cx="828000" cy="82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6686" y="3544281"/>
            <a:ext cx="828000" cy="82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6686" y="4546611"/>
            <a:ext cx="828000" cy="82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6686" y="5560141"/>
            <a:ext cx="828000" cy="828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040983" y="1634194"/>
            <a:ext cx="121634" cy="446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219885" y="1634194"/>
            <a:ext cx="121634" cy="446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398787" y="1634194"/>
            <a:ext cx="121634" cy="446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040982" y="2695636"/>
            <a:ext cx="121634" cy="44644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219884" y="2695636"/>
            <a:ext cx="121634" cy="44644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398786" y="2695636"/>
            <a:ext cx="121634" cy="44644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577688" y="2695636"/>
            <a:ext cx="121634" cy="44644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040982" y="3738464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219884" y="3738464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398786" y="3738464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577688" y="3738464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756590" y="3737977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046138" y="4696112"/>
            <a:ext cx="121634" cy="446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225040" y="4696112"/>
            <a:ext cx="121634" cy="446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040982" y="5757066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219884" y="5757066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398786" y="5757066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577688" y="5757066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756590" y="5756579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935492" y="5756578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114394" y="5756578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22" y="1193212"/>
            <a:ext cx="1502424" cy="150242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8579" y="2522108"/>
            <a:ext cx="465980" cy="46598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2" name="Rectangle 71"/>
          <p:cNvSpPr/>
          <p:nvPr/>
        </p:nvSpPr>
        <p:spPr>
          <a:xfrm>
            <a:off x="6822811" y="2526311"/>
            <a:ext cx="121634" cy="446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7001713" y="2526311"/>
            <a:ext cx="121634" cy="446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180615" y="2526311"/>
            <a:ext cx="121634" cy="446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8579" y="3335540"/>
            <a:ext cx="465980" cy="465980"/>
          </a:xfrm>
          <a:prstGeom prst="rect">
            <a:avLst/>
          </a:prstGeom>
          <a:solidFill>
            <a:srgbClr val="FF9300"/>
          </a:solidFill>
        </p:spPr>
      </p:pic>
      <p:sp>
        <p:nvSpPr>
          <p:cNvPr id="118" name="Rectangle 117"/>
          <p:cNvSpPr/>
          <p:nvPr/>
        </p:nvSpPr>
        <p:spPr>
          <a:xfrm>
            <a:off x="6822811" y="3339743"/>
            <a:ext cx="121634" cy="44644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7001713" y="3339743"/>
            <a:ext cx="121634" cy="44644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7180615" y="3339743"/>
            <a:ext cx="121634" cy="44644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8579" y="4148972"/>
            <a:ext cx="465980" cy="465980"/>
          </a:xfrm>
          <a:prstGeom prst="rect">
            <a:avLst/>
          </a:prstGeom>
          <a:solidFill>
            <a:srgbClr val="92D050"/>
          </a:solidFill>
        </p:spPr>
      </p:pic>
      <p:sp>
        <p:nvSpPr>
          <p:cNvPr id="122" name="Rectangle 121"/>
          <p:cNvSpPr/>
          <p:nvPr/>
        </p:nvSpPr>
        <p:spPr>
          <a:xfrm>
            <a:off x="6822811" y="4153175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7001713" y="4153175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7180615" y="4153175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8579" y="4953351"/>
            <a:ext cx="465980" cy="465980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126" name="Rectangle 125"/>
          <p:cNvSpPr/>
          <p:nvPr/>
        </p:nvSpPr>
        <p:spPr>
          <a:xfrm>
            <a:off x="6822811" y="4957554"/>
            <a:ext cx="121634" cy="446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7001713" y="4957554"/>
            <a:ext cx="121634" cy="446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180615" y="4957554"/>
            <a:ext cx="121634" cy="446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430" y="5757730"/>
            <a:ext cx="465980" cy="465980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130" name="Rectangle 129"/>
          <p:cNvSpPr/>
          <p:nvPr/>
        </p:nvSpPr>
        <p:spPr>
          <a:xfrm>
            <a:off x="6830662" y="5761933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7009564" y="5761933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7188466" y="5761933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Bent-Up Arrow 132"/>
          <p:cNvSpPr/>
          <p:nvPr/>
        </p:nvSpPr>
        <p:spPr>
          <a:xfrm>
            <a:off x="8003434" y="2375742"/>
            <a:ext cx="371903" cy="398164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Bent-Up Arrow 135"/>
          <p:cNvSpPr/>
          <p:nvPr/>
        </p:nvSpPr>
        <p:spPr>
          <a:xfrm>
            <a:off x="8003434" y="3223222"/>
            <a:ext cx="371903" cy="398164"/>
          </a:xfrm>
          <a:prstGeom prst="bentUpArrow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Bent-Up Arrow 136"/>
          <p:cNvSpPr/>
          <p:nvPr/>
        </p:nvSpPr>
        <p:spPr>
          <a:xfrm>
            <a:off x="8003434" y="4058545"/>
            <a:ext cx="371903" cy="398164"/>
          </a:xfrm>
          <a:prstGeom prst="bent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Bent-Up Arrow 137"/>
          <p:cNvSpPr/>
          <p:nvPr/>
        </p:nvSpPr>
        <p:spPr>
          <a:xfrm>
            <a:off x="8003433" y="4785470"/>
            <a:ext cx="371903" cy="398164"/>
          </a:xfrm>
          <a:prstGeom prst="bent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Bent-Up Arrow 138"/>
          <p:cNvSpPr/>
          <p:nvPr/>
        </p:nvSpPr>
        <p:spPr>
          <a:xfrm>
            <a:off x="7984200" y="5661373"/>
            <a:ext cx="371903" cy="398164"/>
          </a:xfrm>
          <a:prstGeom prst="bentUp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70104" y="3596810"/>
            <a:ext cx="2592687" cy="1519079"/>
          </a:xfrm>
          <a:prstGeom prst="rect">
            <a:avLst/>
          </a:prstGeom>
        </p:spPr>
      </p:pic>
      <p:sp>
        <p:nvSpPr>
          <p:cNvPr id="143" name="Rounded Rectangle 142"/>
          <p:cNvSpPr/>
          <p:nvPr/>
        </p:nvSpPr>
        <p:spPr>
          <a:xfrm>
            <a:off x="9333475" y="2470463"/>
            <a:ext cx="1665310" cy="30344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MONROE node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4" name="Oval 143"/>
          <p:cNvSpPr/>
          <p:nvPr/>
        </p:nvSpPr>
        <p:spPr>
          <a:xfrm flipV="1">
            <a:off x="11190446" y="2880325"/>
            <a:ext cx="323347" cy="317283"/>
          </a:xfrm>
          <a:prstGeom prst="ellipse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 flipV="1">
            <a:off x="11200809" y="3285808"/>
            <a:ext cx="323347" cy="31728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 flipV="1">
            <a:off x="11190446" y="3684595"/>
            <a:ext cx="323347" cy="31728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 flipV="1">
            <a:off x="11190446" y="4089392"/>
            <a:ext cx="323347" cy="3172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 flipV="1">
            <a:off x="11190446" y="2456623"/>
            <a:ext cx="323347" cy="3172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90668" y="4531999"/>
            <a:ext cx="1082307" cy="10823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31" y="4559445"/>
            <a:ext cx="1425870" cy="80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15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891933" y="1631449"/>
            <a:ext cx="8344544" cy="4962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25" dirty="0"/>
              <a:t>tools</a:t>
            </a:r>
            <a:r>
              <a:rPr lang="en-US" sz="2625" baseline="-25000" dirty="0"/>
              <a:t>batch</a:t>
            </a:r>
            <a:r>
              <a:rPr lang="en-US" sz="2625" dirty="0"/>
              <a:t> = rand*{Speedtest, OpenSignal, Nettest, MobiPerf}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683982" y="2319228"/>
            <a:ext cx="4124215" cy="27292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625" b="1" dirty="0">
                <a:solidFill>
                  <a:schemeClr val="tx1"/>
                </a:solidFill>
              </a:rPr>
              <a:t>Batch 1</a:t>
            </a:r>
          </a:p>
        </p:txBody>
      </p:sp>
      <p:sp>
        <p:nvSpPr>
          <p:cNvPr id="30" name="TextBox 29"/>
          <p:cNvSpPr txBox="1"/>
          <p:nvPr/>
        </p:nvSpPr>
        <p:spPr>
          <a:xfrm rot="16200000">
            <a:off x="1080005" y="3271634"/>
            <a:ext cx="2050221" cy="55399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tools</a:t>
            </a:r>
            <a:r>
              <a:rPr lang="en-US" sz="3000" baseline="-25000" dirty="0"/>
              <a:t>1</a:t>
            </a:r>
            <a:r>
              <a:rPr lang="en-US" sz="3000" dirty="0"/>
              <a:t> (1)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2183909" y="3271634"/>
            <a:ext cx="2050221" cy="55399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tools</a:t>
            </a:r>
            <a:r>
              <a:rPr lang="en-US" sz="3000" baseline="-25000" dirty="0"/>
              <a:t>1</a:t>
            </a:r>
            <a:r>
              <a:rPr lang="en-US" sz="3000" dirty="0"/>
              <a:t> (2)</a:t>
            </a:r>
          </a:p>
        </p:txBody>
      </p:sp>
      <p:sp>
        <p:nvSpPr>
          <p:cNvPr id="64" name="TextBox 63"/>
          <p:cNvSpPr txBox="1"/>
          <p:nvPr/>
        </p:nvSpPr>
        <p:spPr>
          <a:xfrm rot="16200000">
            <a:off x="3287811" y="3271634"/>
            <a:ext cx="2050221" cy="55399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tools</a:t>
            </a:r>
            <a:r>
              <a:rPr lang="en-US" sz="3000" baseline="-25000" dirty="0"/>
              <a:t>1</a:t>
            </a:r>
            <a:r>
              <a:rPr lang="en-US" sz="3000" dirty="0"/>
              <a:t> (3)</a:t>
            </a:r>
          </a:p>
        </p:txBody>
      </p:sp>
      <p:sp>
        <p:nvSpPr>
          <p:cNvPr id="65" name="TextBox 64"/>
          <p:cNvSpPr txBox="1"/>
          <p:nvPr/>
        </p:nvSpPr>
        <p:spPr>
          <a:xfrm rot="16200000">
            <a:off x="4391714" y="3271634"/>
            <a:ext cx="2050221" cy="55399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tools</a:t>
            </a:r>
            <a:r>
              <a:rPr lang="en-US" sz="3000" baseline="-25000" dirty="0"/>
              <a:t>1</a:t>
            </a:r>
            <a:r>
              <a:rPr lang="en-US" sz="3000" dirty="0"/>
              <a:t> (4)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2403653" y="3899492"/>
            <a:ext cx="521223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391444" y="3456082"/>
            <a:ext cx="541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507676" y="3893662"/>
            <a:ext cx="521223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95467" y="3450251"/>
            <a:ext cx="541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4619545" y="3889961"/>
            <a:ext cx="521223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07336" y="3446550"/>
            <a:ext cx="541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381183" y="2319228"/>
            <a:ext cx="4124215" cy="2729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625" b="1" dirty="0">
                <a:solidFill>
                  <a:schemeClr val="tx1"/>
                </a:solidFill>
              </a:rPr>
              <a:t>Batch 2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5777207" y="3271634"/>
            <a:ext cx="2050221" cy="55399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tools</a:t>
            </a:r>
            <a:r>
              <a:rPr lang="en-US" sz="3000" baseline="-25000" dirty="0"/>
              <a:t>2</a:t>
            </a:r>
            <a:r>
              <a:rPr lang="en-US" sz="3000" dirty="0"/>
              <a:t> (1)</a:t>
            </a:r>
          </a:p>
        </p:txBody>
      </p:sp>
      <p:sp>
        <p:nvSpPr>
          <p:cNvPr id="36" name="TextBox 35"/>
          <p:cNvSpPr txBox="1"/>
          <p:nvPr/>
        </p:nvSpPr>
        <p:spPr>
          <a:xfrm rot="16200000">
            <a:off x="6881110" y="3271634"/>
            <a:ext cx="2050221" cy="55399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tools</a:t>
            </a:r>
            <a:r>
              <a:rPr lang="en-US" sz="3000" baseline="-25000" dirty="0"/>
              <a:t>2</a:t>
            </a:r>
            <a:r>
              <a:rPr lang="en-US" sz="3000" dirty="0"/>
              <a:t> (2)</a:t>
            </a:r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85013" y="3271634"/>
            <a:ext cx="2050221" cy="55399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tools</a:t>
            </a:r>
            <a:r>
              <a:rPr lang="en-US" sz="3000" baseline="-25000" dirty="0"/>
              <a:t>2</a:t>
            </a:r>
            <a:r>
              <a:rPr lang="en-US" sz="3000" dirty="0"/>
              <a:t> (3)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9088915" y="3271634"/>
            <a:ext cx="2050221" cy="55399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tools</a:t>
            </a:r>
            <a:r>
              <a:rPr lang="en-US" sz="3000" baseline="-25000" dirty="0"/>
              <a:t>2</a:t>
            </a:r>
            <a:r>
              <a:rPr lang="en-US" sz="3000" dirty="0"/>
              <a:t> (4)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7100854" y="3899492"/>
            <a:ext cx="521223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88645" y="3456082"/>
            <a:ext cx="541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8204877" y="3893662"/>
            <a:ext cx="521223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192668" y="3450251"/>
            <a:ext cx="541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9316746" y="3889961"/>
            <a:ext cx="521223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304537" y="3446550"/>
            <a:ext cx="541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834078" y="4881446"/>
            <a:ext cx="521223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84636" y="4119697"/>
            <a:ext cx="620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30</a:t>
            </a:r>
          </a:p>
          <a:p>
            <a:pPr algn="ctr"/>
            <a:r>
              <a:rPr lang="en-US" sz="2000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66213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891933" y="1631449"/>
            <a:ext cx="8344544" cy="4962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25" dirty="0" smtClean="0"/>
              <a:t>adaptation</a:t>
            </a:r>
            <a:r>
              <a:rPr lang="en-US" sz="2625" baseline="-25000" dirty="0" smtClean="0"/>
              <a:t>rx</a:t>
            </a:r>
            <a:r>
              <a:rPr lang="en-US" sz="2625" dirty="0" smtClean="0"/>
              <a:t> </a:t>
            </a:r>
            <a:r>
              <a:rPr lang="en-US" sz="2625" dirty="0"/>
              <a:t>= rand</a:t>
            </a:r>
            <a:r>
              <a:rPr lang="en-US" sz="2625" dirty="0" smtClean="0"/>
              <a:t>*{YouTube, Basic, SARA, Netflix}</a:t>
            </a:r>
            <a:endParaRPr lang="en-US" sz="2625" dirty="0"/>
          </a:p>
        </p:txBody>
      </p:sp>
      <p:sp>
        <p:nvSpPr>
          <p:cNvPr id="29" name="Rectangle 28"/>
          <p:cNvSpPr/>
          <p:nvPr/>
        </p:nvSpPr>
        <p:spPr>
          <a:xfrm>
            <a:off x="1683982" y="2319228"/>
            <a:ext cx="4124215" cy="27292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625" b="1" dirty="0" smtClean="0">
                <a:solidFill>
                  <a:schemeClr val="tx1"/>
                </a:solidFill>
              </a:rPr>
              <a:t>Video </a:t>
            </a:r>
            <a:r>
              <a:rPr lang="en-US" sz="2625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 rot="16200000">
            <a:off x="1080005" y="3310106"/>
            <a:ext cx="2050221" cy="4770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adaptation</a:t>
            </a:r>
            <a:r>
              <a:rPr lang="en-US" sz="2500" baseline="-25000" dirty="0" smtClean="0"/>
              <a:t>r1</a:t>
            </a:r>
            <a:endParaRPr lang="en-US" sz="2500" baseline="-25000" dirty="0"/>
          </a:p>
        </p:txBody>
      </p:sp>
      <p:sp>
        <p:nvSpPr>
          <p:cNvPr id="63" name="TextBox 62"/>
          <p:cNvSpPr txBox="1"/>
          <p:nvPr/>
        </p:nvSpPr>
        <p:spPr>
          <a:xfrm rot="16200000">
            <a:off x="2183909" y="3310106"/>
            <a:ext cx="2050221" cy="4770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adaptation</a:t>
            </a:r>
            <a:r>
              <a:rPr lang="en-US" sz="2500" baseline="-25000" dirty="0" smtClean="0"/>
              <a:t>r2</a:t>
            </a:r>
            <a:endParaRPr lang="en-US" sz="2500" baseline="-25000" dirty="0"/>
          </a:p>
        </p:txBody>
      </p:sp>
      <p:sp>
        <p:nvSpPr>
          <p:cNvPr id="64" name="TextBox 63"/>
          <p:cNvSpPr txBox="1"/>
          <p:nvPr/>
        </p:nvSpPr>
        <p:spPr>
          <a:xfrm rot="16200000">
            <a:off x="3287811" y="3310106"/>
            <a:ext cx="2050221" cy="4770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adaptation</a:t>
            </a:r>
            <a:r>
              <a:rPr lang="en-US" sz="2500" baseline="-25000" dirty="0" smtClean="0"/>
              <a:t>r3</a:t>
            </a:r>
            <a:endParaRPr lang="en-US" sz="2500" baseline="-25000" dirty="0"/>
          </a:p>
        </p:txBody>
      </p:sp>
      <p:sp>
        <p:nvSpPr>
          <p:cNvPr id="65" name="TextBox 64"/>
          <p:cNvSpPr txBox="1"/>
          <p:nvPr/>
        </p:nvSpPr>
        <p:spPr>
          <a:xfrm rot="16200000">
            <a:off x="4391714" y="3310106"/>
            <a:ext cx="2050221" cy="4770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adaptation</a:t>
            </a:r>
            <a:r>
              <a:rPr lang="en-US" sz="2500" baseline="-25000" dirty="0" smtClean="0"/>
              <a:t>r4</a:t>
            </a:r>
            <a:endParaRPr lang="en-US" sz="2500" baseline="-25000" dirty="0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2403653" y="3899492"/>
            <a:ext cx="521223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391444" y="3456082"/>
            <a:ext cx="541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507676" y="3893662"/>
            <a:ext cx="521223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95467" y="3450251"/>
            <a:ext cx="541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4619545" y="3889961"/>
            <a:ext cx="521223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07336" y="3446550"/>
            <a:ext cx="541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381183" y="2319228"/>
            <a:ext cx="4124215" cy="2729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625" b="1" dirty="0" smtClean="0">
                <a:solidFill>
                  <a:schemeClr val="tx1"/>
                </a:solidFill>
              </a:rPr>
              <a:t>Video </a:t>
            </a:r>
            <a:r>
              <a:rPr lang="en-US" sz="2625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5777207" y="3310106"/>
            <a:ext cx="2050221" cy="4770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adaptation</a:t>
            </a:r>
            <a:r>
              <a:rPr lang="en-US" sz="2500" baseline="-25000" dirty="0"/>
              <a:t>r1</a:t>
            </a:r>
            <a:endParaRPr lang="en-US" sz="2500" baseline="-250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6881110" y="3310106"/>
            <a:ext cx="2050221" cy="4770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adaptation</a:t>
            </a:r>
            <a:r>
              <a:rPr lang="en-US" sz="2500" baseline="-25000" dirty="0" smtClean="0"/>
              <a:t>r2</a:t>
            </a:r>
            <a:endParaRPr lang="en-US" sz="2500" baseline="-250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7985013" y="3310106"/>
            <a:ext cx="2050221" cy="4770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a</a:t>
            </a:r>
            <a:r>
              <a:rPr lang="en-US" sz="2500" dirty="0" smtClean="0"/>
              <a:t>daptation</a:t>
            </a:r>
            <a:r>
              <a:rPr lang="en-US" sz="2500" baseline="-25000" dirty="0" smtClean="0"/>
              <a:t>r3</a:t>
            </a:r>
            <a:endParaRPr lang="en-US" sz="2500" baseline="-250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9088915" y="3310106"/>
            <a:ext cx="2050221" cy="4770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adaptation</a:t>
            </a:r>
            <a:r>
              <a:rPr lang="en-US" sz="2500" baseline="-25000" dirty="0" smtClean="0"/>
              <a:t>r4</a:t>
            </a:r>
            <a:endParaRPr lang="en-US" sz="2500" baseline="-25000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7100854" y="3899492"/>
            <a:ext cx="521223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88645" y="3456082"/>
            <a:ext cx="541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8204877" y="3893662"/>
            <a:ext cx="521223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192668" y="3450251"/>
            <a:ext cx="541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9316746" y="3889961"/>
            <a:ext cx="521223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304537" y="3446550"/>
            <a:ext cx="541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10s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834078" y="4881446"/>
            <a:ext cx="521223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84636" y="4119697"/>
            <a:ext cx="620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30</a:t>
            </a:r>
          </a:p>
          <a:p>
            <a:pPr algn="ctr"/>
            <a:r>
              <a:rPr lang="en-US" sz="2000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005297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356253" y="5243428"/>
            <a:ext cx="547217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adaptation</a:t>
            </a:r>
            <a:r>
              <a:rPr lang="en-US" sz="2000" baseline="-25000" smtClean="0"/>
              <a:t>rx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smtClean="0"/>
              <a:t>rand*{YouTube, Basic, SARA, Netflix}</a:t>
            </a:r>
            <a:endParaRPr lang="en-US" sz="2000" dirty="0"/>
          </a:p>
        </p:txBody>
      </p:sp>
      <p:sp>
        <p:nvSpPr>
          <p:cNvPr id="58" name="Rectangle 57"/>
          <p:cNvSpPr/>
          <p:nvPr/>
        </p:nvSpPr>
        <p:spPr>
          <a:xfrm>
            <a:off x="0" y="1902388"/>
            <a:ext cx="12192000" cy="3107099"/>
          </a:xfrm>
          <a:prstGeom prst="rect">
            <a:avLst/>
          </a:prstGeom>
          <a:solidFill>
            <a:schemeClr val="accent4">
              <a:lumMod val="40000"/>
              <a:lumOff val="60000"/>
              <a:alpha val="5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625" b="1" dirty="0" smtClean="0">
                <a:solidFill>
                  <a:schemeClr val="tx1"/>
                </a:solidFill>
              </a:rPr>
              <a:t>Batch</a:t>
            </a:r>
            <a:endParaRPr lang="en-US" sz="2625" b="1" dirty="0">
              <a:solidFill>
                <a:schemeClr val="tx1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14300" y="2128728"/>
            <a:ext cx="2120900" cy="222737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Video </a:t>
            </a:r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3" name="TextBox 122"/>
          <p:cNvSpPr txBox="1"/>
          <p:nvPr/>
        </p:nvSpPr>
        <p:spPr>
          <a:xfrm rot="16200000">
            <a:off x="-282613" y="2935286"/>
            <a:ext cx="1182843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adaptation</a:t>
            </a:r>
            <a:r>
              <a:rPr lang="en-US" sz="1500" baseline="-25000" dirty="0" smtClean="0"/>
              <a:t>r1</a:t>
            </a:r>
            <a:endParaRPr lang="en-US" sz="1500" baseline="-25000" dirty="0"/>
          </a:p>
        </p:txBody>
      </p:sp>
      <p:sp>
        <p:nvSpPr>
          <p:cNvPr id="124" name="TextBox 123"/>
          <p:cNvSpPr txBox="1"/>
          <p:nvPr/>
        </p:nvSpPr>
        <p:spPr>
          <a:xfrm rot="16200000">
            <a:off x="295997" y="2935285"/>
            <a:ext cx="1182843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adaptation</a:t>
            </a:r>
            <a:r>
              <a:rPr lang="en-US" sz="1500" baseline="-25000" dirty="0" smtClean="0"/>
              <a:t>r2</a:t>
            </a:r>
            <a:endParaRPr lang="en-US" sz="1500" baseline="-25000" dirty="0"/>
          </a:p>
        </p:txBody>
      </p:sp>
      <p:sp>
        <p:nvSpPr>
          <p:cNvPr id="125" name="TextBox 124"/>
          <p:cNvSpPr txBox="1"/>
          <p:nvPr/>
        </p:nvSpPr>
        <p:spPr>
          <a:xfrm rot="16200000">
            <a:off x="876289" y="2935285"/>
            <a:ext cx="1182843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adaptation</a:t>
            </a:r>
            <a:r>
              <a:rPr lang="en-US" sz="1500" baseline="-25000" dirty="0" smtClean="0"/>
              <a:t>r3</a:t>
            </a:r>
            <a:endParaRPr lang="en-US" sz="1500" baseline="-25000" dirty="0"/>
          </a:p>
        </p:txBody>
      </p:sp>
      <p:sp>
        <p:nvSpPr>
          <p:cNvPr id="126" name="TextBox 125"/>
          <p:cNvSpPr txBox="1"/>
          <p:nvPr/>
        </p:nvSpPr>
        <p:spPr>
          <a:xfrm rot="16200000">
            <a:off x="1454899" y="2935284"/>
            <a:ext cx="1182843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adaptation</a:t>
            </a:r>
            <a:r>
              <a:rPr lang="en-US" sz="1500" baseline="-25000" dirty="0" smtClean="0"/>
              <a:t>r4</a:t>
            </a:r>
            <a:endParaRPr lang="en-US" sz="1500" baseline="-25000" dirty="0"/>
          </a:p>
        </p:txBody>
      </p:sp>
      <p:cxnSp>
        <p:nvCxnSpPr>
          <p:cNvPr id="127" name="Straight Arrow Connector 126"/>
          <p:cNvCxnSpPr/>
          <p:nvPr/>
        </p:nvCxnSpPr>
        <p:spPr>
          <a:xfrm flipV="1">
            <a:off x="468975" y="3567720"/>
            <a:ext cx="252000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19738" y="3333779"/>
            <a:ext cx="364380" cy="24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10s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004706" y="3333779"/>
            <a:ext cx="364380" cy="24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10s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574367" y="3333778"/>
            <a:ext cx="364380" cy="24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10s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053861" y="3571421"/>
            <a:ext cx="252000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V="1">
            <a:off x="1644787" y="3571421"/>
            <a:ext cx="252000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2576415" y="2128728"/>
            <a:ext cx="2120900" cy="2227370"/>
          </a:xfrm>
          <a:prstGeom prst="rect">
            <a:avLst/>
          </a:prstGeom>
          <a:solidFill>
            <a:srgbClr val="FF9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Video </a:t>
            </a:r>
            <a:r>
              <a:rPr lang="en-US" sz="2400" b="1" dirty="0">
                <a:solidFill>
                  <a:schemeClr val="bg1"/>
                </a:solidFill>
              </a:rPr>
              <a:t>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 rot="16200000">
            <a:off x="2179502" y="2935286"/>
            <a:ext cx="1182843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adaptation</a:t>
            </a:r>
            <a:r>
              <a:rPr lang="en-US" sz="1500" baseline="-25000" dirty="0" smtClean="0"/>
              <a:t>r1</a:t>
            </a:r>
            <a:endParaRPr lang="en-US" sz="1500" baseline="-25000" dirty="0"/>
          </a:p>
        </p:txBody>
      </p:sp>
      <p:sp>
        <p:nvSpPr>
          <p:cNvPr id="135" name="TextBox 134"/>
          <p:cNvSpPr txBox="1"/>
          <p:nvPr/>
        </p:nvSpPr>
        <p:spPr>
          <a:xfrm rot="16200000">
            <a:off x="2758112" y="2935285"/>
            <a:ext cx="1182843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adaptation</a:t>
            </a:r>
            <a:r>
              <a:rPr lang="en-US" sz="1500" baseline="-25000" dirty="0" smtClean="0"/>
              <a:t>r2</a:t>
            </a:r>
            <a:endParaRPr lang="en-US" sz="1500" baseline="-25000" dirty="0"/>
          </a:p>
        </p:txBody>
      </p:sp>
      <p:sp>
        <p:nvSpPr>
          <p:cNvPr id="136" name="TextBox 135"/>
          <p:cNvSpPr txBox="1"/>
          <p:nvPr/>
        </p:nvSpPr>
        <p:spPr>
          <a:xfrm rot="16200000">
            <a:off x="3338404" y="2935285"/>
            <a:ext cx="1182843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adaptation</a:t>
            </a:r>
            <a:r>
              <a:rPr lang="en-US" sz="1500" baseline="-25000" dirty="0" smtClean="0"/>
              <a:t>r3</a:t>
            </a:r>
            <a:endParaRPr lang="en-US" sz="1500" baseline="-25000" dirty="0"/>
          </a:p>
        </p:txBody>
      </p:sp>
      <p:sp>
        <p:nvSpPr>
          <p:cNvPr id="137" name="TextBox 136"/>
          <p:cNvSpPr txBox="1"/>
          <p:nvPr/>
        </p:nvSpPr>
        <p:spPr>
          <a:xfrm rot="16200000">
            <a:off x="3917014" y="2935284"/>
            <a:ext cx="1182843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adaptation</a:t>
            </a:r>
            <a:r>
              <a:rPr lang="en-US" sz="1500" baseline="-25000" dirty="0" smtClean="0"/>
              <a:t>r4</a:t>
            </a:r>
            <a:endParaRPr lang="en-US" sz="1500" baseline="-25000" dirty="0"/>
          </a:p>
        </p:txBody>
      </p:sp>
      <p:cxnSp>
        <p:nvCxnSpPr>
          <p:cNvPr id="138" name="Straight Arrow Connector 137"/>
          <p:cNvCxnSpPr/>
          <p:nvPr/>
        </p:nvCxnSpPr>
        <p:spPr>
          <a:xfrm flipV="1">
            <a:off x="2931090" y="3567720"/>
            <a:ext cx="252000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2881853" y="3333779"/>
            <a:ext cx="364380" cy="24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10s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466821" y="3333779"/>
            <a:ext cx="364380" cy="24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10s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036482" y="3333778"/>
            <a:ext cx="364380" cy="24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10s</a:t>
            </a:r>
          </a:p>
        </p:txBody>
      </p:sp>
      <p:cxnSp>
        <p:nvCxnSpPr>
          <p:cNvPr id="142" name="Straight Arrow Connector 141"/>
          <p:cNvCxnSpPr/>
          <p:nvPr/>
        </p:nvCxnSpPr>
        <p:spPr>
          <a:xfrm flipV="1">
            <a:off x="3515976" y="3571421"/>
            <a:ext cx="252000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V="1">
            <a:off x="4106902" y="3571421"/>
            <a:ext cx="252000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5038530" y="2128728"/>
            <a:ext cx="2120900" cy="222737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Video </a:t>
            </a:r>
            <a:r>
              <a:rPr lang="en-US" sz="2400" b="1" dirty="0">
                <a:solidFill>
                  <a:schemeClr val="bg1"/>
                </a:solidFill>
              </a:rPr>
              <a:t>3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 rot="16200000">
            <a:off x="4641617" y="2935286"/>
            <a:ext cx="1182843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adaptation</a:t>
            </a:r>
            <a:r>
              <a:rPr lang="en-US" sz="1500" baseline="-25000" dirty="0" smtClean="0"/>
              <a:t>r1</a:t>
            </a:r>
            <a:endParaRPr lang="en-US" sz="1500" baseline="-25000" dirty="0"/>
          </a:p>
        </p:txBody>
      </p:sp>
      <p:sp>
        <p:nvSpPr>
          <p:cNvPr id="146" name="TextBox 145"/>
          <p:cNvSpPr txBox="1"/>
          <p:nvPr/>
        </p:nvSpPr>
        <p:spPr>
          <a:xfrm rot="16200000">
            <a:off x="5220227" y="2935285"/>
            <a:ext cx="1182843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adaptation</a:t>
            </a:r>
            <a:r>
              <a:rPr lang="en-US" sz="1500" baseline="-25000" dirty="0" smtClean="0"/>
              <a:t>r2</a:t>
            </a:r>
            <a:endParaRPr lang="en-US" sz="1500" baseline="-25000" dirty="0"/>
          </a:p>
        </p:txBody>
      </p:sp>
      <p:sp>
        <p:nvSpPr>
          <p:cNvPr id="147" name="TextBox 146"/>
          <p:cNvSpPr txBox="1"/>
          <p:nvPr/>
        </p:nvSpPr>
        <p:spPr>
          <a:xfrm rot="16200000">
            <a:off x="5800519" y="2935285"/>
            <a:ext cx="1182843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adaptation</a:t>
            </a:r>
            <a:r>
              <a:rPr lang="en-US" sz="1500" baseline="-25000" dirty="0" smtClean="0"/>
              <a:t>r3</a:t>
            </a:r>
            <a:endParaRPr lang="en-US" sz="1500" baseline="-25000" dirty="0"/>
          </a:p>
        </p:txBody>
      </p:sp>
      <p:sp>
        <p:nvSpPr>
          <p:cNvPr id="148" name="TextBox 147"/>
          <p:cNvSpPr txBox="1"/>
          <p:nvPr/>
        </p:nvSpPr>
        <p:spPr>
          <a:xfrm rot="16200000">
            <a:off x="6379129" y="2935284"/>
            <a:ext cx="1182843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adaptation</a:t>
            </a:r>
            <a:r>
              <a:rPr lang="en-US" sz="1500" baseline="-25000" dirty="0" smtClean="0"/>
              <a:t>r4</a:t>
            </a:r>
            <a:endParaRPr lang="en-US" sz="1500" baseline="-25000" dirty="0"/>
          </a:p>
        </p:txBody>
      </p:sp>
      <p:cxnSp>
        <p:nvCxnSpPr>
          <p:cNvPr id="149" name="Straight Arrow Connector 148"/>
          <p:cNvCxnSpPr/>
          <p:nvPr/>
        </p:nvCxnSpPr>
        <p:spPr>
          <a:xfrm flipV="1">
            <a:off x="5393205" y="3567720"/>
            <a:ext cx="252000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5343968" y="3333779"/>
            <a:ext cx="364380" cy="24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10s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928936" y="3333779"/>
            <a:ext cx="364380" cy="24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10s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6498597" y="3333778"/>
            <a:ext cx="364380" cy="24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10s</a:t>
            </a:r>
          </a:p>
        </p:txBody>
      </p:sp>
      <p:cxnSp>
        <p:nvCxnSpPr>
          <p:cNvPr id="153" name="Straight Arrow Connector 152"/>
          <p:cNvCxnSpPr/>
          <p:nvPr/>
        </p:nvCxnSpPr>
        <p:spPr>
          <a:xfrm flipV="1">
            <a:off x="5978091" y="3571421"/>
            <a:ext cx="252000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V="1">
            <a:off x="6569017" y="3571421"/>
            <a:ext cx="252000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/>
          <p:cNvSpPr/>
          <p:nvPr/>
        </p:nvSpPr>
        <p:spPr>
          <a:xfrm>
            <a:off x="7500645" y="2128728"/>
            <a:ext cx="2120900" cy="222737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Video </a:t>
            </a:r>
            <a:r>
              <a:rPr lang="en-US" sz="2400" b="1" dirty="0">
                <a:solidFill>
                  <a:schemeClr val="bg1"/>
                </a:solidFill>
              </a:rPr>
              <a:t>4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 rot="16200000">
            <a:off x="7103732" y="2935286"/>
            <a:ext cx="1182843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adaptation</a:t>
            </a:r>
            <a:r>
              <a:rPr lang="en-US" sz="1500" baseline="-25000" dirty="0" smtClean="0"/>
              <a:t>r1</a:t>
            </a:r>
            <a:endParaRPr lang="en-US" sz="1500" baseline="-25000" dirty="0"/>
          </a:p>
        </p:txBody>
      </p:sp>
      <p:sp>
        <p:nvSpPr>
          <p:cNvPr id="157" name="TextBox 156"/>
          <p:cNvSpPr txBox="1"/>
          <p:nvPr/>
        </p:nvSpPr>
        <p:spPr>
          <a:xfrm rot="16200000">
            <a:off x="7682342" y="2935285"/>
            <a:ext cx="1182843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adaptation</a:t>
            </a:r>
            <a:r>
              <a:rPr lang="en-US" sz="1500" baseline="-25000" dirty="0" smtClean="0"/>
              <a:t>r2</a:t>
            </a:r>
            <a:endParaRPr lang="en-US" sz="1500" baseline="-25000" dirty="0"/>
          </a:p>
        </p:txBody>
      </p:sp>
      <p:sp>
        <p:nvSpPr>
          <p:cNvPr id="158" name="TextBox 157"/>
          <p:cNvSpPr txBox="1"/>
          <p:nvPr/>
        </p:nvSpPr>
        <p:spPr>
          <a:xfrm rot="16200000">
            <a:off x="8262634" y="2935285"/>
            <a:ext cx="1182843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adaptation</a:t>
            </a:r>
            <a:r>
              <a:rPr lang="en-US" sz="1500" baseline="-25000" dirty="0" smtClean="0"/>
              <a:t>r3</a:t>
            </a:r>
            <a:endParaRPr lang="en-US" sz="1500" baseline="-25000" dirty="0"/>
          </a:p>
        </p:txBody>
      </p:sp>
      <p:sp>
        <p:nvSpPr>
          <p:cNvPr id="159" name="TextBox 158"/>
          <p:cNvSpPr txBox="1"/>
          <p:nvPr/>
        </p:nvSpPr>
        <p:spPr>
          <a:xfrm rot="16200000">
            <a:off x="8841244" y="2935284"/>
            <a:ext cx="1182843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adaptation</a:t>
            </a:r>
            <a:r>
              <a:rPr lang="en-US" sz="1500" baseline="-25000" dirty="0" smtClean="0"/>
              <a:t>r4</a:t>
            </a:r>
            <a:endParaRPr lang="en-US" sz="1500" baseline="-25000" dirty="0"/>
          </a:p>
        </p:txBody>
      </p:sp>
      <p:cxnSp>
        <p:nvCxnSpPr>
          <p:cNvPr id="160" name="Straight Arrow Connector 159"/>
          <p:cNvCxnSpPr/>
          <p:nvPr/>
        </p:nvCxnSpPr>
        <p:spPr>
          <a:xfrm flipV="1">
            <a:off x="7855320" y="3567720"/>
            <a:ext cx="252000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7806083" y="3333779"/>
            <a:ext cx="364380" cy="24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10s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8391051" y="3333779"/>
            <a:ext cx="364380" cy="24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10s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8960712" y="3333778"/>
            <a:ext cx="364380" cy="24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10s</a:t>
            </a:r>
          </a:p>
        </p:txBody>
      </p:sp>
      <p:cxnSp>
        <p:nvCxnSpPr>
          <p:cNvPr id="164" name="Straight Arrow Connector 163"/>
          <p:cNvCxnSpPr/>
          <p:nvPr/>
        </p:nvCxnSpPr>
        <p:spPr>
          <a:xfrm flipV="1">
            <a:off x="8440206" y="3571421"/>
            <a:ext cx="252000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V="1">
            <a:off x="9031132" y="3571421"/>
            <a:ext cx="252000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/>
          <p:cNvSpPr/>
          <p:nvPr/>
        </p:nvSpPr>
        <p:spPr>
          <a:xfrm>
            <a:off x="9962760" y="2113033"/>
            <a:ext cx="2120900" cy="2227370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Video </a:t>
            </a:r>
            <a:r>
              <a:rPr lang="en-US" sz="2400" b="1" dirty="0">
                <a:solidFill>
                  <a:schemeClr val="bg1"/>
                </a:solidFill>
              </a:rPr>
              <a:t>5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 rot="16200000">
            <a:off x="9565847" y="2919591"/>
            <a:ext cx="1182843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adaptation</a:t>
            </a:r>
            <a:r>
              <a:rPr lang="en-US" sz="1500" baseline="-25000" dirty="0" smtClean="0"/>
              <a:t>r1</a:t>
            </a:r>
            <a:endParaRPr lang="en-US" sz="1500" baseline="-25000" dirty="0"/>
          </a:p>
        </p:txBody>
      </p:sp>
      <p:sp>
        <p:nvSpPr>
          <p:cNvPr id="168" name="TextBox 167"/>
          <p:cNvSpPr txBox="1"/>
          <p:nvPr/>
        </p:nvSpPr>
        <p:spPr>
          <a:xfrm rot="16200000">
            <a:off x="10144457" y="2919590"/>
            <a:ext cx="1182843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adaptation</a:t>
            </a:r>
            <a:r>
              <a:rPr lang="en-US" sz="1500" baseline="-25000" dirty="0" smtClean="0"/>
              <a:t>r2</a:t>
            </a:r>
            <a:endParaRPr lang="en-US" sz="1500" baseline="-25000" dirty="0"/>
          </a:p>
        </p:txBody>
      </p:sp>
      <p:sp>
        <p:nvSpPr>
          <p:cNvPr id="169" name="TextBox 168"/>
          <p:cNvSpPr txBox="1"/>
          <p:nvPr/>
        </p:nvSpPr>
        <p:spPr>
          <a:xfrm rot="16200000">
            <a:off x="10724749" y="2919590"/>
            <a:ext cx="1182843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adaptation</a:t>
            </a:r>
            <a:r>
              <a:rPr lang="en-US" sz="1500" baseline="-25000" dirty="0" smtClean="0"/>
              <a:t>r3</a:t>
            </a:r>
            <a:endParaRPr lang="en-US" sz="1500" baseline="-25000" dirty="0"/>
          </a:p>
        </p:txBody>
      </p:sp>
      <p:sp>
        <p:nvSpPr>
          <p:cNvPr id="170" name="TextBox 169"/>
          <p:cNvSpPr txBox="1"/>
          <p:nvPr/>
        </p:nvSpPr>
        <p:spPr>
          <a:xfrm rot="16200000">
            <a:off x="11303359" y="2919589"/>
            <a:ext cx="1182843" cy="323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adaptation</a:t>
            </a:r>
            <a:r>
              <a:rPr lang="en-US" sz="1500" baseline="-25000" dirty="0" smtClean="0"/>
              <a:t>r4</a:t>
            </a:r>
            <a:endParaRPr lang="en-US" sz="1500" baseline="-25000" dirty="0"/>
          </a:p>
        </p:txBody>
      </p:sp>
      <p:cxnSp>
        <p:nvCxnSpPr>
          <p:cNvPr id="171" name="Straight Arrow Connector 170"/>
          <p:cNvCxnSpPr/>
          <p:nvPr/>
        </p:nvCxnSpPr>
        <p:spPr>
          <a:xfrm flipV="1">
            <a:off x="10317435" y="3552025"/>
            <a:ext cx="252000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10268198" y="3318084"/>
            <a:ext cx="364380" cy="24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10s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10853166" y="3318084"/>
            <a:ext cx="364380" cy="24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10s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11422827" y="3318083"/>
            <a:ext cx="364380" cy="24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10s</a:t>
            </a:r>
          </a:p>
        </p:txBody>
      </p:sp>
      <p:cxnSp>
        <p:nvCxnSpPr>
          <p:cNvPr id="175" name="Straight Arrow Connector 174"/>
          <p:cNvCxnSpPr/>
          <p:nvPr/>
        </p:nvCxnSpPr>
        <p:spPr>
          <a:xfrm flipV="1">
            <a:off x="10902321" y="3555726"/>
            <a:ext cx="252000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11493247" y="3555726"/>
            <a:ext cx="252000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2225805" y="4444036"/>
            <a:ext cx="360000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2095751" y="3894433"/>
            <a:ext cx="620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30</a:t>
            </a:r>
          </a:p>
          <a:p>
            <a:pPr algn="ctr"/>
            <a:r>
              <a:rPr lang="en-US" sz="1200" dirty="0"/>
              <a:t>min</a:t>
            </a:r>
          </a:p>
        </p:txBody>
      </p:sp>
      <p:cxnSp>
        <p:nvCxnSpPr>
          <p:cNvPr id="179" name="Straight Arrow Connector 178"/>
          <p:cNvCxnSpPr/>
          <p:nvPr/>
        </p:nvCxnSpPr>
        <p:spPr>
          <a:xfrm flipV="1">
            <a:off x="4687923" y="4442186"/>
            <a:ext cx="360000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4557869" y="3892583"/>
            <a:ext cx="620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30</a:t>
            </a:r>
          </a:p>
          <a:p>
            <a:pPr algn="ctr"/>
            <a:r>
              <a:rPr lang="en-US" sz="1200" dirty="0"/>
              <a:t>min</a:t>
            </a:r>
          </a:p>
        </p:txBody>
      </p:sp>
      <p:cxnSp>
        <p:nvCxnSpPr>
          <p:cNvPr id="181" name="Straight Arrow Connector 180"/>
          <p:cNvCxnSpPr/>
          <p:nvPr/>
        </p:nvCxnSpPr>
        <p:spPr>
          <a:xfrm flipV="1">
            <a:off x="7170928" y="4442186"/>
            <a:ext cx="360000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7019984" y="3904282"/>
            <a:ext cx="620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30</a:t>
            </a:r>
          </a:p>
          <a:p>
            <a:pPr algn="ctr"/>
            <a:r>
              <a:rPr lang="en-US" sz="1200" dirty="0"/>
              <a:t>min</a:t>
            </a:r>
          </a:p>
        </p:txBody>
      </p:sp>
      <p:cxnSp>
        <p:nvCxnSpPr>
          <p:cNvPr id="183" name="Straight Arrow Connector 182"/>
          <p:cNvCxnSpPr/>
          <p:nvPr/>
        </p:nvCxnSpPr>
        <p:spPr>
          <a:xfrm flipV="1">
            <a:off x="9633043" y="4442424"/>
            <a:ext cx="360000" cy="370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9482099" y="3904520"/>
            <a:ext cx="620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30</a:t>
            </a:r>
          </a:p>
          <a:p>
            <a:pPr algn="ctr"/>
            <a:r>
              <a:rPr lang="en-US" sz="1200" dirty="0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908008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438076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9044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126346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7432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50" y="857250"/>
            <a:ext cx="6858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72238" y="2214563"/>
            <a:ext cx="1514475" cy="65722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500813" y="3486150"/>
            <a:ext cx="1514475" cy="59293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00813" y="4229101"/>
            <a:ext cx="1514476" cy="8715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24176" y="3750468"/>
            <a:ext cx="704849" cy="152162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29587" y="2343120"/>
            <a:ext cx="123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ETH2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29587" y="3384336"/>
            <a:ext cx="82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ETH1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29587" y="4425553"/>
            <a:ext cx="1028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chemeClr val="bg1"/>
                </a:solidFill>
              </a:rPr>
              <a:t>SERIAL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99158" y="3228945"/>
            <a:ext cx="954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chemeClr val="bg1"/>
                </a:solidFill>
              </a:rPr>
              <a:t>2 x SIM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03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739" y="2178643"/>
            <a:ext cx="1733928" cy="1733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11" y="3912571"/>
            <a:ext cx="224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Client</a:t>
            </a:r>
            <a:endParaRPr lang="en-US" sz="2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9916351" y="1811375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Amazon VM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8" y="2391751"/>
            <a:ext cx="2309084" cy="13529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3547" y="1811375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MONROE node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40891" y="3868577"/>
            <a:ext cx="2330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Server</a:t>
            </a:r>
            <a:endParaRPr lang="en-US" sz="2400" b="1" dirty="0"/>
          </a:p>
        </p:txBody>
      </p:sp>
      <p:sp>
        <p:nvSpPr>
          <p:cNvPr id="10" name="Cloud 9"/>
          <p:cNvSpPr/>
          <p:nvPr/>
        </p:nvSpPr>
        <p:spPr>
          <a:xfrm>
            <a:off x="7100205" y="2452307"/>
            <a:ext cx="2276670" cy="129235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Internet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72884"/>
            <a:ext cx="1089866" cy="1500031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2452307"/>
            <a:ext cx="1089866" cy="15000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4784337"/>
            <a:ext cx="1089866" cy="1500031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4138922" y="1779633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Telenor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138922" y="4099410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Telia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138922" y="6420474"/>
            <a:ext cx="1222053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ICE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12" idx="3"/>
            <a:endCxn id="10" idx="2"/>
          </p:cNvCxnSpPr>
          <p:nvPr/>
        </p:nvCxnSpPr>
        <p:spPr>
          <a:xfrm>
            <a:off x="5294882" y="822900"/>
            <a:ext cx="1812385" cy="22755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2"/>
          </p:cNvCxnSpPr>
          <p:nvPr/>
        </p:nvCxnSpPr>
        <p:spPr>
          <a:xfrm flipH="1">
            <a:off x="5540102" y="3098486"/>
            <a:ext cx="156716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2"/>
            <a:endCxn id="14" idx="3"/>
          </p:cNvCxnSpPr>
          <p:nvPr/>
        </p:nvCxnSpPr>
        <p:spPr>
          <a:xfrm flipH="1">
            <a:off x="5294882" y="3098486"/>
            <a:ext cx="1812385" cy="24358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0" idx="0"/>
          </p:cNvCxnSpPr>
          <p:nvPr/>
        </p:nvCxnSpPr>
        <p:spPr>
          <a:xfrm flipV="1">
            <a:off x="9374978" y="3098485"/>
            <a:ext cx="83976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" idx="3"/>
            <a:endCxn id="12" idx="1"/>
          </p:cNvCxnSpPr>
          <p:nvPr/>
        </p:nvCxnSpPr>
        <p:spPr>
          <a:xfrm flipV="1">
            <a:off x="2392632" y="822900"/>
            <a:ext cx="1812384" cy="22453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7" idx="3"/>
          </p:cNvCxnSpPr>
          <p:nvPr/>
        </p:nvCxnSpPr>
        <p:spPr>
          <a:xfrm>
            <a:off x="2392632" y="3068208"/>
            <a:ext cx="18053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7" idx="3"/>
            <a:endCxn id="14" idx="1"/>
          </p:cNvCxnSpPr>
          <p:nvPr/>
        </p:nvCxnSpPr>
        <p:spPr>
          <a:xfrm>
            <a:off x="2392632" y="3068208"/>
            <a:ext cx="1812384" cy="24661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Arrow 71"/>
          <p:cNvSpPr/>
          <p:nvPr/>
        </p:nvSpPr>
        <p:spPr>
          <a:xfrm>
            <a:off x="9466003" y="2832176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/>
          <p:cNvSpPr/>
          <p:nvPr/>
        </p:nvSpPr>
        <p:spPr>
          <a:xfrm rot="10800000">
            <a:off x="9450089" y="3157703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9" t="-3949" r="14120" b="19638"/>
          <a:stretch>
            <a:fillRect/>
          </a:stretch>
        </p:blipFill>
        <p:spPr bwMode="auto">
          <a:xfrm>
            <a:off x="10291867" y="749161"/>
            <a:ext cx="142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9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057663898"/>
              </p:ext>
            </p:extLst>
          </p:nvPr>
        </p:nvGraphicFramePr>
        <p:xfrm>
          <a:off x="3103563" y="67680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814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09501054"/>
              </p:ext>
            </p:extLst>
          </p:nvPr>
        </p:nvGraphicFramePr>
        <p:xfrm>
          <a:off x="2028825" y="0"/>
          <a:ext cx="9958388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372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4530" y="1658579"/>
            <a:ext cx="10376452" cy="3637504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6851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83" y="4251141"/>
            <a:ext cx="10058400" cy="132470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739" y="2178643"/>
            <a:ext cx="1733928" cy="173392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3611" y="3912571"/>
            <a:ext cx="224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Client</a:t>
            </a:r>
            <a:endParaRPr lang="en-US" sz="2400" b="1" dirty="0"/>
          </a:p>
        </p:txBody>
      </p:sp>
      <p:sp>
        <p:nvSpPr>
          <p:cNvPr id="57" name="Rounded Rectangle 56"/>
          <p:cNvSpPr/>
          <p:nvPr/>
        </p:nvSpPr>
        <p:spPr>
          <a:xfrm>
            <a:off x="9916351" y="1811375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Amazon VM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8" y="2391751"/>
            <a:ext cx="2309084" cy="1352914"/>
          </a:xfrm>
          <a:prstGeom prst="rect">
            <a:avLst/>
          </a:prstGeom>
        </p:spPr>
      </p:pic>
      <p:sp>
        <p:nvSpPr>
          <p:cNvPr id="59" name="Rounded Rectangle 58"/>
          <p:cNvSpPr/>
          <p:nvPr/>
        </p:nvSpPr>
        <p:spPr>
          <a:xfrm>
            <a:off x="83547" y="1811375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MONROE node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840891" y="3868577"/>
            <a:ext cx="2330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Server</a:t>
            </a:r>
            <a:endParaRPr lang="en-US" sz="2400" b="1" dirty="0"/>
          </a:p>
        </p:txBody>
      </p:sp>
      <p:sp>
        <p:nvSpPr>
          <p:cNvPr id="61" name="Cloud 60"/>
          <p:cNvSpPr/>
          <p:nvPr/>
        </p:nvSpPr>
        <p:spPr>
          <a:xfrm>
            <a:off x="7100205" y="2452307"/>
            <a:ext cx="2276670" cy="129235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Internet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72884"/>
            <a:ext cx="1089866" cy="1500031"/>
          </a:xfrm>
          <a:prstGeom prst="rect">
            <a:avLst/>
          </a:prstGeom>
          <a:ln>
            <a:noFill/>
          </a:ln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2452307"/>
            <a:ext cx="1089866" cy="150003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4784337"/>
            <a:ext cx="1089866" cy="1500031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4138922" y="1779633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Telenor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138922" y="4099410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Telia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138922" y="6420474"/>
            <a:ext cx="1222053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ICE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/>
          <p:cNvCxnSpPr>
            <a:stCxn id="65" idx="3"/>
            <a:endCxn id="63" idx="2"/>
          </p:cNvCxnSpPr>
          <p:nvPr/>
        </p:nvCxnSpPr>
        <p:spPr>
          <a:xfrm>
            <a:off x="5294882" y="822900"/>
            <a:ext cx="1812385" cy="22755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3" idx="2"/>
          </p:cNvCxnSpPr>
          <p:nvPr/>
        </p:nvCxnSpPr>
        <p:spPr>
          <a:xfrm flipH="1">
            <a:off x="5540102" y="3098486"/>
            <a:ext cx="156716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3" idx="2"/>
            <a:endCxn id="68" idx="3"/>
          </p:cNvCxnSpPr>
          <p:nvPr/>
        </p:nvCxnSpPr>
        <p:spPr>
          <a:xfrm flipH="1">
            <a:off x="5294882" y="3098486"/>
            <a:ext cx="1812385" cy="24358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3" idx="0"/>
          </p:cNvCxnSpPr>
          <p:nvPr/>
        </p:nvCxnSpPr>
        <p:spPr>
          <a:xfrm flipV="1">
            <a:off x="9374978" y="3098485"/>
            <a:ext cx="83976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0" idx="3"/>
            <a:endCxn id="65" idx="1"/>
          </p:cNvCxnSpPr>
          <p:nvPr/>
        </p:nvCxnSpPr>
        <p:spPr>
          <a:xfrm flipV="1">
            <a:off x="2392632" y="822900"/>
            <a:ext cx="1812384" cy="22453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0" idx="3"/>
          </p:cNvCxnSpPr>
          <p:nvPr/>
        </p:nvCxnSpPr>
        <p:spPr>
          <a:xfrm>
            <a:off x="2392632" y="3068208"/>
            <a:ext cx="18053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0" idx="3"/>
            <a:endCxn id="68" idx="1"/>
          </p:cNvCxnSpPr>
          <p:nvPr/>
        </p:nvCxnSpPr>
        <p:spPr>
          <a:xfrm>
            <a:off x="2392632" y="3068208"/>
            <a:ext cx="1812384" cy="24661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ight Arrow 79"/>
          <p:cNvSpPr/>
          <p:nvPr/>
        </p:nvSpPr>
        <p:spPr>
          <a:xfrm>
            <a:off x="9466003" y="2832176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 rot="10800000">
            <a:off x="9450089" y="3157703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9" t="-3949" r="14120" b="19638"/>
          <a:stretch>
            <a:fillRect/>
          </a:stretch>
        </p:blipFill>
        <p:spPr bwMode="auto">
          <a:xfrm>
            <a:off x="10291867" y="749161"/>
            <a:ext cx="142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52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83" y="4251141"/>
            <a:ext cx="10058400" cy="132470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739" y="2178643"/>
            <a:ext cx="1733928" cy="173392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3611" y="3789476"/>
            <a:ext cx="224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Client</a:t>
            </a:r>
            <a:endParaRPr lang="en-US" sz="2400" b="1" dirty="0"/>
          </a:p>
        </p:txBody>
      </p:sp>
      <p:sp>
        <p:nvSpPr>
          <p:cNvPr id="57" name="Rounded Rectangle 56"/>
          <p:cNvSpPr/>
          <p:nvPr/>
        </p:nvSpPr>
        <p:spPr>
          <a:xfrm>
            <a:off x="9916351" y="1811375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Amazon VM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8" y="2391751"/>
            <a:ext cx="2309084" cy="1352914"/>
          </a:xfrm>
          <a:prstGeom prst="rect">
            <a:avLst/>
          </a:prstGeom>
        </p:spPr>
      </p:pic>
      <p:sp>
        <p:nvSpPr>
          <p:cNvPr id="59" name="Rounded Rectangle 58"/>
          <p:cNvSpPr/>
          <p:nvPr/>
        </p:nvSpPr>
        <p:spPr>
          <a:xfrm>
            <a:off x="83547" y="1811375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MONROE node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1" name="Cloud 60"/>
          <p:cNvSpPr/>
          <p:nvPr/>
        </p:nvSpPr>
        <p:spPr>
          <a:xfrm>
            <a:off x="7100205" y="2452307"/>
            <a:ext cx="2276670" cy="129235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Internet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72884"/>
            <a:ext cx="1089866" cy="1500031"/>
          </a:xfrm>
          <a:prstGeom prst="rect">
            <a:avLst/>
          </a:prstGeom>
          <a:ln>
            <a:noFill/>
          </a:ln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2452307"/>
            <a:ext cx="1089866" cy="150003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4784337"/>
            <a:ext cx="1089866" cy="1500031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4138922" y="1779633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Telenor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138922" y="4099410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Telia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138922" y="6420474"/>
            <a:ext cx="1222053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ICE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/>
          <p:cNvCxnSpPr>
            <a:stCxn id="65" idx="3"/>
            <a:endCxn id="63" idx="2"/>
          </p:cNvCxnSpPr>
          <p:nvPr/>
        </p:nvCxnSpPr>
        <p:spPr>
          <a:xfrm>
            <a:off x="5294882" y="822900"/>
            <a:ext cx="1812385" cy="22755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3" idx="2"/>
          </p:cNvCxnSpPr>
          <p:nvPr/>
        </p:nvCxnSpPr>
        <p:spPr>
          <a:xfrm flipH="1">
            <a:off x="5540102" y="3098486"/>
            <a:ext cx="156716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3" idx="2"/>
            <a:endCxn id="68" idx="3"/>
          </p:cNvCxnSpPr>
          <p:nvPr/>
        </p:nvCxnSpPr>
        <p:spPr>
          <a:xfrm flipH="1">
            <a:off x="5294882" y="3098486"/>
            <a:ext cx="1812385" cy="24358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3" idx="0"/>
          </p:cNvCxnSpPr>
          <p:nvPr/>
        </p:nvCxnSpPr>
        <p:spPr>
          <a:xfrm flipV="1">
            <a:off x="9374978" y="3098485"/>
            <a:ext cx="83976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65" idx="1"/>
          </p:cNvCxnSpPr>
          <p:nvPr/>
        </p:nvCxnSpPr>
        <p:spPr>
          <a:xfrm flipV="1">
            <a:off x="2392632" y="822900"/>
            <a:ext cx="1812384" cy="22453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392632" y="3068208"/>
            <a:ext cx="18053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68" idx="1"/>
          </p:cNvCxnSpPr>
          <p:nvPr/>
        </p:nvCxnSpPr>
        <p:spPr>
          <a:xfrm>
            <a:off x="2392632" y="3068208"/>
            <a:ext cx="1812384" cy="24661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ight Arrow 79"/>
          <p:cNvSpPr/>
          <p:nvPr/>
        </p:nvSpPr>
        <p:spPr>
          <a:xfrm>
            <a:off x="9466003" y="2832176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 rot="10800000">
            <a:off x="9450089" y="3157703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9" t="-3949" r="14120" b="19638"/>
          <a:stretch>
            <a:fillRect/>
          </a:stretch>
        </p:blipFill>
        <p:spPr bwMode="auto">
          <a:xfrm>
            <a:off x="10291867" y="749161"/>
            <a:ext cx="142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548872" y="5575848"/>
            <a:ext cx="2742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Basic</a:t>
            </a:r>
            <a:r>
              <a:rPr lang="en-US" sz="2400" b="1" dirty="0" smtClean="0"/>
              <a:t>     </a:t>
            </a:r>
            <a:r>
              <a:rPr lang="en-US" sz="2400" b="1" dirty="0" smtClean="0">
                <a:solidFill>
                  <a:srgbClr val="92D050"/>
                </a:solidFill>
              </a:rPr>
              <a:t>SARA</a:t>
            </a:r>
            <a:r>
              <a:rPr lang="en-US" sz="2400" b="1" dirty="0" smtClean="0"/>
              <a:t>     </a:t>
            </a:r>
            <a:r>
              <a:rPr lang="en-US" sz="2400" b="1" dirty="0" smtClean="0">
                <a:solidFill>
                  <a:srgbClr val="0432FF"/>
                </a:solidFill>
              </a:rPr>
              <a:t>BBA</a:t>
            </a:r>
            <a:endParaRPr lang="en-US" sz="2400" b="1" dirty="0">
              <a:solidFill>
                <a:srgbClr val="0432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65430" y="3787495"/>
            <a:ext cx="2330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Server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7837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739" y="2178643"/>
            <a:ext cx="1733928" cy="173392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-14263" y="3296619"/>
            <a:ext cx="224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Client</a:t>
            </a:r>
            <a:endParaRPr lang="en-US" sz="2400" b="1" dirty="0"/>
          </a:p>
        </p:txBody>
      </p:sp>
      <p:sp>
        <p:nvSpPr>
          <p:cNvPr id="57" name="Rounded Rectangle 56"/>
          <p:cNvSpPr/>
          <p:nvPr/>
        </p:nvSpPr>
        <p:spPr>
          <a:xfrm>
            <a:off x="9916351" y="1811375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Amazon VM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4" y="1898894"/>
            <a:ext cx="2309084" cy="1352914"/>
          </a:xfrm>
          <a:prstGeom prst="rect">
            <a:avLst/>
          </a:prstGeom>
        </p:spPr>
      </p:pic>
      <p:sp>
        <p:nvSpPr>
          <p:cNvPr id="59" name="Rounded Rectangle 58"/>
          <p:cNvSpPr/>
          <p:nvPr/>
        </p:nvSpPr>
        <p:spPr>
          <a:xfrm>
            <a:off x="55673" y="1318518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MONROE node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1" name="Cloud 60"/>
          <p:cNvSpPr/>
          <p:nvPr/>
        </p:nvSpPr>
        <p:spPr>
          <a:xfrm>
            <a:off x="7100205" y="2452307"/>
            <a:ext cx="2276670" cy="129235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Internet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7" y="72884"/>
            <a:ext cx="980859" cy="1350000"/>
          </a:xfrm>
          <a:prstGeom prst="rect">
            <a:avLst/>
          </a:prstGeom>
          <a:ln>
            <a:noFill/>
          </a:ln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7" y="1972903"/>
            <a:ext cx="980859" cy="1350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518" y="3907014"/>
            <a:ext cx="980859" cy="1350000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4138922" y="1502269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Telenor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138922" y="3409967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Telia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138922" y="5396222"/>
            <a:ext cx="1222053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ICE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0" name="Right Arrow 79"/>
          <p:cNvSpPr/>
          <p:nvPr/>
        </p:nvSpPr>
        <p:spPr>
          <a:xfrm>
            <a:off x="9466003" y="2832176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 rot="10800000">
            <a:off x="9450089" y="3157703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9" t="-3949" r="14120" b="19638"/>
          <a:stretch>
            <a:fillRect/>
          </a:stretch>
        </p:blipFill>
        <p:spPr bwMode="auto">
          <a:xfrm>
            <a:off x="10291867" y="749161"/>
            <a:ext cx="142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173356" y="4752941"/>
            <a:ext cx="2742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Basic</a:t>
            </a:r>
            <a:r>
              <a:rPr lang="en-US" sz="2400" b="1" dirty="0" smtClean="0"/>
              <a:t>     </a:t>
            </a:r>
            <a:r>
              <a:rPr lang="en-US" sz="2400" b="1" dirty="0" smtClean="0">
                <a:solidFill>
                  <a:srgbClr val="92D050"/>
                </a:solidFill>
              </a:rPr>
              <a:t>SARA</a:t>
            </a:r>
            <a:r>
              <a:rPr lang="en-US" sz="2400" b="1" dirty="0" smtClean="0"/>
              <a:t>     </a:t>
            </a:r>
            <a:r>
              <a:rPr lang="en-US" sz="2400" b="1" dirty="0" smtClean="0">
                <a:solidFill>
                  <a:srgbClr val="0432FF"/>
                </a:solidFill>
              </a:rPr>
              <a:t>BBA</a:t>
            </a:r>
            <a:endParaRPr lang="en-US" sz="2400" b="1" dirty="0">
              <a:solidFill>
                <a:srgbClr val="0432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65430" y="3787495"/>
            <a:ext cx="2330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Server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7721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32" y="3958465"/>
            <a:ext cx="10744978" cy="27584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77" y="1673321"/>
            <a:ext cx="1783415" cy="17834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626" y="3445349"/>
            <a:ext cx="224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Client</a:t>
            </a:r>
            <a:endParaRPr lang="en-US" sz="2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0029393" y="1354027"/>
            <a:ext cx="2053060" cy="371897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Amazon VM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0" y="1985634"/>
            <a:ext cx="2309084" cy="13529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18191" y="1354027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MONROE node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Cloud 8"/>
          <p:cNvSpPr/>
          <p:nvPr/>
        </p:nvSpPr>
        <p:spPr>
          <a:xfrm>
            <a:off x="7123905" y="2001724"/>
            <a:ext cx="2276670" cy="129235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Internet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7" y="72884"/>
            <a:ext cx="980859" cy="1350000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7" y="1972903"/>
            <a:ext cx="980859" cy="135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518" y="3907014"/>
            <a:ext cx="980859" cy="13500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138922" y="1509948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Telenor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138922" y="3409967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Telia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138922" y="5396222"/>
            <a:ext cx="1222053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ICE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9575646" y="2401530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9579045" y="2758084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9" t="-3949" r="14120" b="19638"/>
          <a:stretch>
            <a:fillRect/>
          </a:stretch>
        </p:blipFill>
        <p:spPr bwMode="auto">
          <a:xfrm>
            <a:off x="10341548" y="264446"/>
            <a:ext cx="142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828539" y="3416104"/>
            <a:ext cx="2330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Server</a:t>
            </a:r>
            <a:endParaRPr lang="en-US" sz="2400" b="1" dirty="0"/>
          </a:p>
        </p:txBody>
      </p:sp>
      <p:cxnSp>
        <p:nvCxnSpPr>
          <p:cNvPr id="29" name="Straight Connector 28"/>
          <p:cNvCxnSpPr>
            <a:stCxn id="7" idx="3"/>
            <a:endCxn id="10" idx="1"/>
          </p:cNvCxnSpPr>
          <p:nvPr/>
        </p:nvCxnSpPr>
        <p:spPr>
          <a:xfrm flipV="1">
            <a:off x="2362624" y="747884"/>
            <a:ext cx="1842393" cy="19142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7" idx="3"/>
            <a:endCxn id="12" idx="1"/>
          </p:cNvCxnSpPr>
          <p:nvPr/>
        </p:nvCxnSpPr>
        <p:spPr>
          <a:xfrm>
            <a:off x="2362624" y="2662091"/>
            <a:ext cx="1896894" cy="1919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7" idx="3"/>
            <a:endCxn id="11" idx="1"/>
          </p:cNvCxnSpPr>
          <p:nvPr/>
        </p:nvCxnSpPr>
        <p:spPr>
          <a:xfrm flipV="1">
            <a:off x="2362624" y="2647903"/>
            <a:ext cx="1842393" cy="14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3"/>
            <a:endCxn id="9" idx="2"/>
          </p:cNvCxnSpPr>
          <p:nvPr/>
        </p:nvCxnSpPr>
        <p:spPr>
          <a:xfrm>
            <a:off x="5185876" y="747884"/>
            <a:ext cx="1945091" cy="1900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1" idx="3"/>
            <a:endCxn id="9" idx="2"/>
          </p:cNvCxnSpPr>
          <p:nvPr/>
        </p:nvCxnSpPr>
        <p:spPr>
          <a:xfrm>
            <a:off x="5185876" y="2647903"/>
            <a:ext cx="19450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2" idx="3"/>
            <a:endCxn id="9" idx="2"/>
          </p:cNvCxnSpPr>
          <p:nvPr/>
        </p:nvCxnSpPr>
        <p:spPr>
          <a:xfrm flipV="1">
            <a:off x="5240377" y="2647903"/>
            <a:ext cx="1890590" cy="19341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598553" y="5532657"/>
            <a:ext cx="2742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Basic</a:t>
            </a:r>
            <a:r>
              <a:rPr lang="en-US" sz="2400" b="1" dirty="0" smtClean="0"/>
              <a:t>     </a:t>
            </a:r>
            <a:r>
              <a:rPr lang="en-US" sz="2400" b="1" dirty="0" smtClean="0">
                <a:solidFill>
                  <a:srgbClr val="00B050"/>
                </a:solidFill>
              </a:rPr>
              <a:t>SARA</a:t>
            </a:r>
            <a:r>
              <a:rPr lang="en-US" sz="2400" b="1" dirty="0" smtClean="0"/>
              <a:t>     </a:t>
            </a:r>
            <a:r>
              <a:rPr lang="en-US" sz="2400" b="1" dirty="0" smtClean="0">
                <a:solidFill>
                  <a:srgbClr val="0432FF"/>
                </a:solidFill>
              </a:rPr>
              <a:t>BBA</a:t>
            </a:r>
            <a:endParaRPr lang="en-US" sz="24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52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622852" y="1356527"/>
            <a:ext cx="10376452" cy="3637504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01556" y="1541548"/>
            <a:ext cx="10376044" cy="3637504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182157" y="1731535"/>
            <a:ext cx="10373739" cy="3637504"/>
          </a:xfrm>
          <a:prstGeom prst="rect">
            <a:avLst/>
          </a:prstGeom>
          <a:noFill/>
          <a:ln w="57150">
            <a:solidFill>
              <a:srgbClr val="0432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7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622852" y="1356527"/>
            <a:ext cx="10376452" cy="3637504"/>
          </a:xfrm>
          <a:prstGeom prst="rect">
            <a:avLst/>
          </a:prstGeom>
          <a:noFill/>
          <a:ln w="57150">
            <a:solidFill>
              <a:srgbClr val="FF93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01556" y="1541548"/>
            <a:ext cx="10376044" cy="3637504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182157" y="1731535"/>
            <a:ext cx="10373739" cy="3637504"/>
          </a:xfrm>
          <a:prstGeom prst="rect">
            <a:avLst/>
          </a:prstGeom>
          <a:noFill/>
          <a:ln w="57150">
            <a:solidFill>
              <a:srgbClr val="0432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3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>
          <a:xfrm>
            <a:off x="2392632" y="1685786"/>
            <a:ext cx="7899235" cy="2780892"/>
          </a:xfrm>
          <a:prstGeom prst="ellipse">
            <a:avLst/>
          </a:prstGeom>
          <a:noFill/>
          <a:ln w="57150">
            <a:solidFill>
              <a:srgbClr val="0432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392632" y="1518571"/>
            <a:ext cx="7899235" cy="2780892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392632" y="1353154"/>
            <a:ext cx="7899235" cy="278089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2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391</Words>
  <Application>Microsoft Macintosh PowerPoint</Application>
  <PresentationFormat>Widescreen</PresentationFormat>
  <Paragraphs>209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Cise Midoglu</cp:lastModifiedBy>
  <cp:revision>58</cp:revision>
  <dcterms:created xsi:type="dcterms:W3CDTF">2017-06-06T08:38:11Z</dcterms:created>
  <dcterms:modified xsi:type="dcterms:W3CDTF">2017-08-08T20:04:37Z</dcterms:modified>
</cp:coreProperties>
</file>